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339" r:id="rId3"/>
    <p:sldId id="282" r:id="rId4"/>
    <p:sldId id="285" r:id="rId5"/>
    <p:sldId id="306" r:id="rId6"/>
    <p:sldId id="288" r:id="rId7"/>
    <p:sldId id="3322" r:id="rId8"/>
    <p:sldId id="3351" r:id="rId9"/>
    <p:sldId id="3352" r:id="rId10"/>
    <p:sldId id="3350" r:id="rId11"/>
    <p:sldId id="3347" r:id="rId12"/>
    <p:sldId id="814" r:id="rId13"/>
    <p:sldId id="335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447431338275772E-4"/>
          <c:y val="8.1112166156232862E-4"/>
          <c:w val="0.99989571545393718"/>
          <c:h val="1"/>
        </c:manualLayout>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E62-234E-9FEB-B2B5EEB8CA68}"/>
              </c:ext>
            </c:extLst>
          </c:dPt>
          <c:dPt>
            <c:idx val="1"/>
            <c:bubble3D val="0"/>
            <c:spPr>
              <a:solidFill>
                <a:schemeClr val="accent1">
                  <a:lumMod val="75000"/>
                </a:schemeClr>
              </a:solidFill>
              <a:ln w="19050">
                <a:noFill/>
              </a:ln>
              <a:effectLst/>
            </c:spPr>
            <c:extLst>
              <c:ext xmlns:c16="http://schemas.microsoft.com/office/drawing/2014/chart" uri="{C3380CC4-5D6E-409C-BE32-E72D297353CC}">
                <c16:uniqueId val="{00000001-FAE8-7F42-8EF0-9ED5D96F292C}"/>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2-FAE8-7F42-8EF0-9ED5D96F292C}"/>
              </c:ext>
            </c:extLst>
          </c:dPt>
          <c:cat>
            <c:strRef>
              <c:f>Sheet1!$A$2:$A$4</c:f>
              <c:strCache>
                <c:ptCount val="3"/>
                <c:pt idx="0">
                  <c:v>1st Qtr</c:v>
                </c:pt>
                <c:pt idx="1">
                  <c:v>2nd Qtr</c:v>
                </c:pt>
                <c:pt idx="2">
                  <c:v>3rd Qtr</c:v>
                </c:pt>
              </c:strCache>
            </c:strRef>
          </c:cat>
          <c:val>
            <c:numRef>
              <c:f>Sheet1!$B$2:$B$4</c:f>
              <c:numCache>
                <c:formatCode>General</c:formatCode>
                <c:ptCount val="3"/>
                <c:pt idx="0">
                  <c:v>2</c:v>
                </c:pt>
                <c:pt idx="1">
                  <c:v>1</c:v>
                </c:pt>
                <c:pt idx="2">
                  <c:v>2</c:v>
                </c:pt>
              </c:numCache>
            </c:numRef>
          </c:val>
          <c:extLst>
            <c:ext xmlns:c16="http://schemas.microsoft.com/office/drawing/2014/chart" uri="{C3380CC4-5D6E-409C-BE32-E72D297353CC}">
              <c16:uniqueId val="{00000000-FAE8-7F42-8EF0-9ED5D96F292C}"/>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447431338275772E-4"/>
          <c:y val="8.1112166156232862E-4"/>
          <c:w val="0.99989571545393718"/>
          <c:h val="1"/>
        </c:manualLayout>
      </c:layout>
      <c:doughnutChart>
        <c:varyColors val="1"/>
        <c:ser>
          <c:idx val="0"/>
          <c:order val="0"/>
          <c:tx>
            <c:strRef>
              <c:f>Sheet1!$B$1</c:f>
              <c:strCache>
                <c:ptCount val="1"/>
                <c:pt idx="0">
                  <c:v>Sales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0150-3242-8F2A-FDAA8FB0D6E5}"/>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1-FAE8-7F42-8EF0-9ED5D96F292C}"/>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2-FAE8-7F42-8EF0-9ED5D96F292C}"/>
              </c:ext>
            </c:extLst>
          </c:dPt>
          <c:cat>
            <c:strRef>
              <c:f>Sheet1!$A$2:$A$4</c:f>
              <c:strCache>
                <c:ptCount val="3"/>
                <c:pt idx="0">
                  <c:v>1st Qtr</c:v>
                </c:pt>
                <c:pt idx="1">
                  <c:v>2nd Qtr</c:v>
                </c:pt>
                <c:pt idx="2">
                  <c:v>3rd Qtr</c:v>
                </c:pt>
              </c:strCache>
            </c:strRef>
          </c:cat>
          <c:val>
            <c:numRef>
              <c:f>Sheet1!$B$2:$B$4</c:f>
              <c:numCache>
                <c:formatCode>General</c:formatCode>
                <c:ptCount val="3"/>
                <c:pt idx="0">
                  <c:v>2</c:v>
                </c:pt>
                <c:pt idx="1">
                  <c:v>1</c:v>
                </c:pt>
                <c:pt idx="2">
                  <c:v>2</c:v>
                </c:pt>
              </c:numCache>
            </c:numRef>
          </c:val>
          <c:extLst>
            <c:ext xmlns:c16="http://schemas.microsoft.com/office/drawing/2014/chart" uri="{C3380CC4-5D6E-409C-BE32-E72D297353CC}">
              <c16:uniqueId val="{00000000-FAE8-7F42-8EF0-9ED5D96F292C}"/>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89571545393718"/>
          <c:h val="1"/>
        </c:manualLayout>
      </c:layout>
      <c:doughnutChart>
        <c:varyColors val="1"/>
        <c:ser>
          <c:idx val="0"/>
          <c:order val="0"/>
          <c:tx>
            <c:strRef>
              <c:f>Sheet1!$B$1</c:f>
              <c:strCache>
                <c:ptCount val="1"/>
                <c:pt idx="0">
                  <c:v>Sales</c:v>
                </c:pt>
              </c:strCache>
            </c:strRef>
          </c:tx>
          <c:spPr>
            <a:ln>
              <a:noFill/>
            </a:ln>
          </c:spPr>
          <c:dPt>
            <c:idx val="0"/>
            <c:bubble3D val="0"/>
            <c:spPr>
              <a:solidFill>
                <a:schemeClr val="accent5"/>
              </a:solidFill>
              <a:ln w="19050">
                <a:noFill/>
              </a:ln>
              <a:effectLst/>
            </c:spPr>
            <c:extLst>
              <c:ext xmlns:c16="http://schemas.microsoft.com/office/drawing/2014/chart" uri="{C3380CC4-5D6E-409C-BE32-E72D297353CC}">
                <c16:uniqueId val="{00000001-0150-3242-8F2A-FDAA8FB0D6E5}"/>
              </c:ext>
            </c:extLst>
          </c:dPt>
          <c:dPt>
            <c:idx val="1"/>
            <c:bubble3D val="0"/>
            <c:spPr>
              <a:solidFill>
                <a:schemeClr val="accent5">
                  <a:lumMod val="75000"/>
                </a:schemeClr>
              </a:solidFill>
              <a:ln w="19050">
                <a:noFill/>
              </a:ln>
              <a:effectLst/>
            </c:spPr>
            <c:extLst>
              <c:ext xmlns:c16="http://schemas.microsoft.com/office/drawing/2014/chart" uri="{C3380CC4-5D6E-409C-BE32-E72D297353CC}">
                <c16:uniqueId val="{00000001-FAE8-7F42-8EF0-9ED5D96F292C}"/>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2-FAE8-7F42-8EF0-9ED5D96F292C}"/>
              </c:ext>
            </c:extLst>
          </c:dPt>
          <c:cat>
            <c:strRef>
              <c:f>Sheet1!$A$2:$A$4</c:f>
              <c:strCache>
                <c:ptCount val="3"/>
                <c:pt idx="0">
                  <c:v>1st Qtr</c:v>
                </c:pt>
                <c:pt idx="1">
                  <c:v>2nd Qtr</c:v>
                </c:pt>
                <c:pt idx="2">
                  <c:v>3rd Qtr</c:v>
                </c:pt>
              </c:strCache>
            </c:strRef>
          </c:cat>
          <c:val>
            <c:numRef>
              <c:f>Sheet1!$B$2:$B$4</c:f>
              <c:numCache>
                <c:formatCode>General</c:formatCode>
                <c:ptCount val="3"/>
                <c:pt idx="0">
                  <c:v>2</c:v>
                </c:pt>
                <c:pt idx="1">
                  <c:v>1</c:v>
                </c:pt>
                <c:pt idx="2">
                  <c:v>2</c:v>
                </c:pt>
              </c:numCache>
            </c:numRef>
          </c:val>
          <c:extLst>
            <c:ext xmlns:c16="http://schemas.microsoft.com/office/drawing/2014/chart" uri="{C3380CC4-5D6E-409C-BE32-E72D297353CC}">
              <c16:uniqueId val="{00000000-FAE8-7F42-8EF0-9ED5D96F292C}"/>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89571545393718"/>
          <c:h val="1"/>
        </c:manualLayout>
      </c:layout>
      <c:doughnutChart>
        <c:varyColors val="1"/>
        <c:ser>
          <c:idx val="0"/>
          <c:order val="0"/>
          <c:tx>
            <c:strRef>
              <c:f>Sheet1!$B$1</c:f>
              <c:strCache>
                <c:ptCount val="1"/>
                <c:pt idx="0">
                  <c:v>Sales</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1-0150-3242-8F2A-FDAA8FB0D6E5}"/>
              </c:ext>
            </c:extLst>
          </c:dPt>
          <c:dPt>
            <c:idx val="1"/>
            <c:bubble3D val="0"/>
            <c:spPr>
              <a:solidFill>
                <a:schemeClr val="accent4">
                  <a:lumMod val="75000"/>
                </a:schemeClr>
              </a:solidFill>
              <a:ln w="19050">
                <a:noFill/>
              </a:ln>
              <a:effectLst/>
            </c:spPr>
            <c:extLst>
              <c:ext xmlns:c16="http://schemas.microsoft.com/office/drawing/2014/chart" uri="{C3380CC4-5D6E-409C-BE32-E72D297353CC}">
                <c16:uniqueId val="{00000001-FAE8-7F42-8EF0-9ED5D96F292C}"/>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2-FAE8-7F42-8EF0-9ED5D96F292C}"/>
              </c:ext>
            </c:extLst>
          </c:dPt>
          <c:cat>
            <c:strRef>
              <c:f>Sheet1!$A$2:$A$4</c:f>
              <c:strCache>
                <c:ptCount val="3"/>
                <c:pt idx="0">
                  <c:v>1st Qtr</c:v>
                </c:pt>
                <c:pt idx="1">
                  <c:v>2nd Qtr</c:v>
                </c:pt>
                <c:pt idx="2">
                  <c:v>3rd Qtr</c:v>
                </c:pt>
              </c:strCache>
            </c:strRef>
          </c:cat>
          <c:val>
            <c:numRef>
              <c:f>Sheet1!$B$2:$B$4</c:f>
              <c:numCache>
                <c:formatCode>General</c:formatCode>
                <c:ptCount val="3"/>
                <c:pt idx="0">
                  <c:v>2</c:v>
                </c:pt>
                <c:pt idx="1">
                  <c:v>1</c:v>
                </c:pt>
                <c:pt idx="2">
                  <c:v>2</c:v>
                </c:pt>
              </c:numCache>
            </c:numRef>
          </c:val>
          <c:extLst>
            <c:ext xmlns:c16="http://schemas.microsoft.com/office/drawing/2014/chart" uri="{C3380CC4-5D6E-409C-BE32-E72D297353CC}">
              <c16:uniqueId val="{00000000-FAE8-7F42-8EF0-9ED5D96F292C}"/>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89571545393718"/>
          <c:h val="1"/>
        </c:manualLayout>
      </c:layout>
      <c:doughnut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1-0150-3242-8F2A-FDAA8FB0D6E5}"/>
              </c:ext>
            </c:extLst>
          </c:dPt>
          <c:dPt>
            <c:idx val="1"/>
            <c:bubble3D val="0"/>
            <c:spPr>
              <a:solidFill>
                <a:schemeClr val="accent2">
                  <a:lumMod val="75000"/>
                </a:schemeClr>
              </a:solidFill>
              <a:ln w="19050">
                <a:noFill/>
              </a:ln>
              <a:effectLst/>
            </c:spPr>
            <c:extLst>
              <c:ext xmlns:c16="http://schemas.microsoft.com/office/drawing/2014/chart" uri="{C3380CC4-5D6E-409C-BE32-E72D297353CC}">
                <c16:uniqueId val="{00000001-FAE8-7F42-8EF0-9ED5D96F292C}"/>
              </c:ext>
            </c:extLst>
          </c:dPt>
          <c:dPt>
            <c:idx val="2"/>
            <c:bubble3D val="0"/>
            <c:spPr>
              <a:solidFill>
                <a:schemeClr val="bg1">
                  <a:lumMod val="85000"/>
                </a:schemeClr>
              </a:solidFill>
              <a:ln w="19050">
                <a:noFill/>
              </a:ln>
              <a:effectLst/>
            </c:spPr>
            <c:extLst>
              <c:ext xmlns:c16="http://schemas.microsoft.com/office/drawing/2014/chart" uri="{C3380CC4-5D6E-409C-BE32-E72D297353CC}">
                <c16:uniqueId val="{00000002-FAE8-7F42-8EF0-9ED5D96F292C}"/>
              </c:ext>
            </c:extLst>
          </c:dPt>
          <c:cat>
            <c:strRef>
              <c:f>Sheet1!$A$2:$A$4</c:f>
              <c:strCache>
                <c:ptCount val="3"/>
                <c:pt idx="0">
                  <c:v>1st Qtr</c:v>
                </c:pt>
                <c:pt idx="1">
                  <c:v>2nd Qtr</c:v>
                </c:pt>
                <c:pt idx="2">
                  <c:v>3rd Qtr</c:v>
                </c:pt>
              </c:strCache>
            </c:strRef>
          </c:cat>
          <c:val>
            <c:numRef>
              <c:f>Sheet1!$B$2:$B$4</c:f>
              <c:numCache>
                <c:formatCode>General</c:formatCode>
                <c:ptCount val="3"/>
                <c:pt idx="0">
                  <c:v>2</c:v>
                </c:pt>
                <c:pt idx="1">
                  <c:v>1</c:v>
                </c:pt>
                <c:pt idx="2">
                  <c:v>2</c:v>
                </c:pt>
              </c:numCache>
            </c:numRef>
          </c:val>
          <c:extLst>
            <c:ext xmlns:c16="http://schemas.microsoft.com/office/drawing/2014/chart" uri="{C3380CC4-5D6E-409C-BE32-E72D297353CC}">
              <c16:uniqueId val="{00000000-FAE8-7F42-8EF0-9ED5D96F292C}"/>
            </c:ext>
          </c:extLst>
        </c:ser>
        <c:dLbls>
          <c:showLegendKey val="0"/>
          <c:showVal val="0"/>
          <c:showCatName val="0"/>
          <c:showSerName val="0"/>
          <c:showPercent val="0"/>
          <c:showBubbleSize val="0"/>
          <c:showLeaderLines val="1"/>
        </c:dLbls>
        <c:firstSliceAng val="0"/>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1" Type="http://schemas.openxmlformats.org/officeDocument/2006/relationships/image" Target="../media/image9.png"/></Relationships>
</file>

<file path=ppt/diagrams/_rels/data3.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7D6F62-56A1-4751-9FA1-5FD3E58745C4}"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9CDE3746-8CAC-45F2-A285-7B9A90FF0F74}">
      <dgm:prSet phldrT="[Text]" custT="1"/>
      <dgm:spPr/>
      <dgm:t>
        <a:bodyPr/>
        <a:lstStyle/>
        <a:p>
          <a:pPr>
            <a:spcAft>
              <a:spcPts val="0"/>
            </a:spcAft>
          </a:pPr>
          <a:r>
            <a:rPr lang="en-US" sz="900" dirty="0">
              <a:latin typeface="Calibri" panose="020F0502020204030204" pitchFamily="34" charset="0"/>
              <a:cs typeface="Calibri" panose="020F0502020204030204" pitchFamily="34" charset="0"/>
            </a:rPr>
            <a:t>Rachel Baker</a:t>
          </a:r>
        </a:p>
        <a:p>
          <a:pPr>
            <a:spcAft>
              <a:spcPts val="0"/>
            </a:spcAft>
          </a:pPr>
          <a:r>
            <a:rPr lang="en-US" sz="900" dirty="0">
              <a:latin typeface="Calibri" panose="020F0502020204030204" pitchFamily="34" charset="0"/>
              <a:cs typeface="Calibri" panose="020F0502020204030204" pitchFamily="34" charset="0"/>
            </a:rPr>
            <a:t>ADF&amp;G</a:t>
          </a:r>
        </a:p>
      </dgm:t>
    </dgm:pt>
    <dgm:pt modelId="{C0BDD236-1242-4684-BC13-08C70D6F43D9}" type="parTrans" cxnId="{17A9766E-C95E-4214-A7AB-63816B2A6FF7}">
      <dgm:prSet/>
      <dgm:spPr/>
      <dgm:t>
        <a:bodyPr/>
        <a:lstStyle/>
        <a:p>
          <a:endParaRPr lang="en-US"/>
        </a:p>
      </dgm:t>
    </dgm:pt>
    <dgm:pt modelId="{7CCE83BE-D28C-4F01-9C58-B6EFC4846DB7}" type="sibTrans" cxnId="{17A9766E-C95E-4214-A7AB-63816B2A6FF7}">
      <dgm:prSet/>
      <dgm:spPr/>
      <dgm:t>
        <a:bodyPr/>
        <a:lstStyle/>
        <a:p>
          <a:endParaRPr lang="en-US"/>
        </a:p>
      </dgm:t>
    </dgm:pt>
    <dgm:pt modelId="{7D2430BB-B6DD-432B-957B-D11A0AA186E0}" type="pres">
      <dgm:prSet presAssocID="{AE7D6F62-56A1-4751-9FA1-5FD3E58745C4}" presName="Name0" presStyleCnt="0">
        <dgm:presLayoutVars>
          <dgm:chMax/>
          <dgm:chPref/>
          <dgm:dir/>
        </dgm:presLayoutVars>
      </dgm:prSet>
      <dgm:spPr/>
    </dgm:pt>
    <dgm:pt modelId="{23CDCA94-7CEC-4995-8069-C1261D0535E8}" type="pres">
      <dgm:prSet presAssocID="{9CDE3746-8CAC-45F2-A285-7B9A90FF0F74}" presName="composite" presStyleCnt="0">
        <dgm:presLayoutVars>
          <dgm:chMax val="1"/>
          <dgm:chPref val="1"/>
        </dgm:presLayoutVars>
      </dgm:prSet>
      <dgm:spPr/>
    </dgm:pt>
    <dgm:pt modelId="{053C856E-12BF-4E3B-8064-E905311D6A70}" type="pres">
      <dgm:prSet presAssocID="{9CDE3746-8CAC-45F2-A285-7B9A90FF0F74}" presName="Accent" presStyleLbl="trAlignAcc1" presStyleIdx="0" presStyleCnt="1" custScaleX="135548" custScaleY="116515" custLinFactNeighborX="-39229" custLinFactNeighborY="7216">
        <dgm:presLayoutVars>
          <dgm:chMax val="0"/>
          <dgm:chPref val="0"/>
        </dgm:presLayoutVars>
      </dgm:prSet>
      <dgm:spPr>
        <a:ln>
          <a:solidFill>
            <a:schemeClr val="accent4"/>
          </a:solidFill>
        </a:ln>
      </dgm:spPr>
    </dgm:pt>
    <dgm:pt modelId="{AEFE7FD1-F1C6-4C5D-B0EF-DBF942C977DA}" type="pres">
      <dgm:prSet presAssocID="{9CDE3746-8CAC-45F2-A285-7B9A90FF0F74}" presName="Image" presStyleLbl="alignImgPlace1" presStyleIdx="0" presStyleCnt="1" custAng="0" custScaleX="83035" custScaleY="101066" custLinFactNeighborX="3735" custLinFactNeighborY="7159">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D18CC515-CB8F-4E1C-B7BC-221E022F5D84}" type="pres">
      <dgm:prSet presAssocID="{9CDE3746-8CAC-45F2-A285-7B9A90FF0F74}" presName="ChildComposite" presStyleCnt="0"/>
      <dgm:spPr/>
    </dgm:pt>
    <dgm:pt modelId="{75FBA748-3FDB-4A46-B825-31549BD1D112}" type="pres">
      <dgm:prSet presAssocID="{9CDE3746-8CAC-45F2-A285-7B9A90FF0F74}" presName="Child" presStyleLbl="node1" presStyleIdx="0" presStyleCnt="0">
        <dgm:presLayoutVars>
          <dgm:chMax val="0"/>
          <dgm:chPref val="0"/>
          <dgm:bulletEnabled val="1"/>
        </dgm:presLayoutVars>
      </dgm:prSet>
      <dgm:spPr/>
    </dgm:pt>
    <dgm:pt modelId="{013E8F94-2BEF-4422-9007-C7B978DFADBC}" type="pres">
      <dgm:prSet presAssocID="{9CDE3746-8CAC-45F2-A285-7B9A90FF0F74}" presName="Parent" presStyleLbl="revTx" presStyleIdx="0" presStyleCnt="1" custScaleX="133198" custScaleY="99335" custLinFactNeighborX="0" custLinFactNeighborY="27982">
        <dgm:presLayoutVars>
          <dgm:chMax val="1"/>
          <dgm:chPref val="0"/>
          <dgm:bulletEnabled val="1"/>
        </dgm:presLayoutVars>
      </dgm:prSet>
      <dgm:spPr/>
    </dgm:pt>
  </dgm:ptLst>
  <dgm:cxnLst>
    <dgm:cxn modelId="{17A9766E-C95E-4214-A7AB-63816B2A6FF7}" srcId="{AE7D6F62-56A1-4751-9FA1-5FD3E58745C4}" destId="{9CDE3746-8CAC-45F2-A285-7B9A90FF0F74}" srcOrd="0" destOrd="0" parTransId="{C0BDD236-1242-4684-BC13-08C70D6F43D9}" sibTransId="{7CCE83BE-D28C-4F01-9C58-B6EFC4846DB7}"/>
    <dgm:cxn modelId="{63E90780-B645-4BAA-AC3A-F60F07587491}" type="presOf" srcId="{9CDE3746-8CAC-45F2-A285-7B9A90FF0F74}" destId="{013E8F94-2BEF-4422-9007-C7B978DFADBC}" srcOrd="0" destOrd="0" presId="urn:microsoft.com/office/officeart/2008/layout/CaptionedPictures"/>
    <dgm:cxn modelId="{DEE112FF-B668-40B0-9B94-3CA40B99CADD}" type="presOf" srcId="{AE7D6F62-56A1-4751-9FA1-5FD3E58745C4}" destId="{7D2430BB-B6DD-432B-957B-D11A0AA186E0}" srcOrd="0" destOrd="0" presId="urn:microsoft.com/office/officeart/2008/layout/CaptionedPictures"/>
    <dgm:cxn modelId="{3CC1918C-5977-45DD-94E0-0574DC80FBD8}" type="presParOf" srcId="{7D2430BB-B6DD-432B-957B-D11A0AA186E0}" destId="{23CDCA94-7CEC-4995-8069-C1261D0535E8}" srcOrd="0" destOrd="0" presId="urn:microsoft.com/office/officeart/2008/layout/CaptionedPictures"/>
    <dgm:cxn modelId="{B7216A78-FC4A-4F97-BC78-B7A44F88D51B}" type="presParOf" srcId="{23CDCA94-7CEC-4995-8069-C1261D0535E8}" destId="{053C856E-12BF-4E3B-8064-E905311D6A70}" srcOrd="0" destOrd="0" presId="urn:microsoft.com/office/officeart/2008/layout/CaptionedPictures"/>
    <dgm:cxn modelId="{66A2A1F7-197E-45FD-9684-F62056A7BF79}" type="presParOf" srcId="{23CDCA94-7CEC-4995-8069-C1261D0535E8}" destId="{AEFE7FD1-F1C6-4C5D-B0EF-DBF942C977DA}" srcOrd="1" destOrd="0" presId="urn:microsoft.com/office/officeart/2008/layout/CaptionedPictures"/>
    <dgm:cxn modelId="{422EAE3A-A7BA-41BE-989D-FDF24D0C4E96}" type="presParOf" srcId="{23CDCA94-7CEC-4995-8069-C1261D0535E8}" destId="{D18CC515-CB8F-4E1C-B7BC-221E022F5D84}" srcOrd="2" destOrd="0" presId="urn:microsoft.com/office/officeart/2008/layout/CaptionedPictures"/>
    <dgm:cxn modelId="{5625FC21-0317-443F-9E3B-7D4DB1383851}" type="presParOf" srcId="{D18CC515-CB8F-4E1C-B7BC-221E022F5D84}" destId="{75FBA748-3FDB-4A46-B825-31549BD1D112}" srcOrd="0" destOrd="0" presId="urn:microsoft.com/office/officeart/2008/layout/CaptionedPictures"/>
    <dgm:cxn modelId="{FD8BCA78-1126-487A-A148-016AFF2F0D0E}" type="presParOf" srcId="{D18CC515-CB8F-4E1C-B7BC-221E022F5D84}" destId="{013E8F94-2BEF-4422-9007-C7B978DFADBC}"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ED7C09-51DF-4D6C-B7AF-ED4CA3CC41DB}"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97E2D753-B5A5-4079-9BEA-524595623D92}">
      <dgm:prSet phldrT="[Text]" custT="1"/>
      <dgm:spPr/>
      <dgm:t>
        <a:bodyPr/>
        <a:lstStyle/>
        <a:p>
          <a:pPr>
            <a:spcAft>
              <a:spcPts val="0"/>
            </a:spcAft>
          </a:pPr>
          <a:r>
            <a:rPr lang="en-US" sz="1000" dirty="0">
              <a:latin typeface="Calibri" panose="020F0502020204030204" pitchFamily="34" charset="0"/>
              <a:cs typeface="Calibri" panose="020F0502020204030204" pitchFamily="34" charset="0"/>
            </a:rPr>
            <a:t>David </a:t>
          </a:r>
          <a:r>
            <a:rPr lang="en-US" sz="1000" dirty="0" err="1">
              <a:latin typeface="Calibri" panose="020F0502020204030204" pitchFamily="34" charset="0"/>
              <a:cs typeface="Calibri" panose="020F0502020204030204" pitchFamily="34" charset="0"/>
            </a:rPr>
            <a:t>Witherell</a:t>
          </a:r>
          <a:endParaRPr lang="en-US" sz="1000" dirty="0">
            <a:latin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cs typeface="Calibri" panose="020F0502020204030204" pitchFamily="34" charset="0"/>
            </a:rPr>
            <a:t>Executive Director</a:t>
          </a:r>
        </a:p>
      </dgm:t>
    </dgm:pt>
    <dgm:pt modelId="{57F0246E-A169-414F-9FEE-5832BE35FC8C}" type="parTrans" cxnId="{72A2A557-F903-4D84-ABEC-55F8238D0823}">
      <dgm:prSet/>
      <dgm:spPr/>
      <dgm:t>
        <a:bodyPr/>
        <a:lstStyle/>
        <a:p>
          <a:endParaRPr lang="en-US"/>
        </a:p>
      </dgm:t>
    </dgm:pt>
    <dgm:pt modelId="{3C97330E-A281-4EED-94D4-ADFDC2DF8F3C}" type="sibTrans" cxnId="{72A2A557-F903-4D84-ABEC-55F8238D0823}">
      <dgm:prSet/>
      <dgm:spPr/>
      <dgm:t>
        <a:bodyPr/>
        <a:lstStyle/>
        <a:p>
          <a:endParaRPr lang="en-US"/>
        </a:p>
      </dgm:t>
    </dgm:pt>
    <dgm:pt modelId="{CE9DB194-C489-4EF0-90F0-F631ADD50190}" type="pres">
      <dgm:prSet presAssocID="{D0ED7C09-51DF-4D6C-B7AF-ED4CA3CC41DB}" presName="Name0" presStyleCnt="0">
        <dgm:presLayoutVars>
          <dgm:chMax/>
          <dgm:chPref/>
          <dgm:dir/>
        </dgm:presLayoutVars>
      </dgm:prSet>
      <dgm:spPr/>
    </dgm:pt>
    <dgm:pt modelId="{8E827AA1-1DDE-4358-86AE-0AD575D764EF}" type="pres">
      <dgm:prSet presAssocID="{97E2D753-B5A5-4079-9BEA-524595623D92}" presName="composite" presStyleCnt="0">
        <dgm:presLayoutVars>
          <dgm:chMax val="1"/>
          <dgm:chPref val="1"/>
        </dgm:presLayoutVars>
      </dgm:prSet>
      <dgm:spPr/>
    </dgm:pt>
    <dgm:pt modelId="{CF334B1E-D72B-4B53-9BAE-B709F335C0D4}" type="pres">
      <dgm:prSet presAssocID="{97E2D753-B5A5-4079-9BEA-524595623D92}" presName="Accent" presStyleLbl="trAlignAcc1" presStyleIdx="0" presStyleCnt="1" custScaleX="118840">
        <dgm:presLayoutVars>
          <dgm:chMax val="0"/>
          <dgm:chPref val="0"/>
        </dgm:presLayoutVars>
      </dgm:prSet>
      <dgm:spPr>
        <a:ln>
          <a:solidFill>
            <a:schemeClr val="accent4"/>
          </a:solidFill>
        </a:ln>
      </dgm:spPr>
    </dgm:pt>
    <dgm:pt modelId="{B9D995CB-791A-4BE0-926E-361112D9091D}" type="pres">
      <dgm:prSet presAssocID="{97E2D753-B5A5-4079-9BEA-524595623D92}" presName="Image" presStyleLbl="alignImgPlace1" presStyleIdx="0" presStyleCnt="1" custScaleY="83667">
        <dgm:presLayoutVars>
          <dgm:chMax val="0"/>
          <dgm:chPref val="0"/>
        </dgm:presLayoutVars>
      </dgm:prSet>
      <dgm:spPr>
        <a:blipFill rotWithShape="1">
          <a:blip xmlns:r="http://schemas.openxmlformats.org/officeDocument/2006/relationships" r:embed="rId1"/>
          <a:srcRect/>
          <a:stretch>
            <a:fillRect t="-20000" b="-20000"/>
          </a:stretch>
        </a:blipFill>
        <a:ln>
          <a:noFill/>
        </a:ln>
      </dgm:spPr>
    </dgm:pt>
    <dgm:pt modelId="{8B9789CE-DA0C-430E-9F45-E72B615A95DC}" type="pres">
      <dgm:prSet presAssocID="{97E2D753-B5A5-4079-9BEA-524595623D92}" presName="ChildComposite" presStyleCnt="0"/>
      <dgm:spPr/>
    </dgm:pt>
    <dgm:pt modelId="{010E6E66-DF26-4C57-AEFD-6E34720F0512}" type="pres">
      <dgm:prSet presAssocID="{97E2D753-B5A5-4079-9BEA-524595623D92}" presName="Child" presStyleLbl="node1" presStyleIdx="0" presStyleCnt="0">
        <dgm:presLayoutVars>
          <dgm:chMax val="0"/>
          <dgm:chPref val="0"/>
          <dgm:bulletEnabled val="1"/>
        </dgm:presLayoutVars>
      </dgm:prSet>
      <dgm:spPr/>
    </dgm:pt>
    <dgm:pt modelId="{CC783A90-1C29-4591-AAFA-416FE820AF7D}" type="pres">
      <dgm:prSet presAssocID="{97E2D753-B5A5-4079-9BEA-524595623D92}" presName="Parent" presStyleLbl="revTx" presStyleIdx="0" presStyleCnt="1" custScaleX="134809">
        <dgm:presLayoutVars>
          <dgm:chMax val="1"/>
          <dgm:chPref val="0"/>
          <dgm:bulletEnabled val="1"/>
        </dgm:presLayoutVars>
      </dgm:prSet>
      <dgm:spPr/>
    </dgm:pt>
  </dgm:ptLst>
  <dgm:cxnLst>
    <dgm:cxn modelId="{B4301434-C111-4A1E-9EF4-5307E00B3F3D}" type="presOf" srcId="{97E2D753-B5A5-4079-9BEA-524595623D92}" destId="{CC783A90-1C29-4591-AAFA-416FE820AF7D}" srcOrd="0" destOrd="0" presId="urn:microsoft.com/office/officeart/2008/layout/CaptionedPictures"/>
    <dgm:cxn modelId="{0F433044-6227-4D28-B2FD-8ADFEF266682}" type="presOf" srcId="{D0ED7C09-51DF-4D6C-B7AF-ED4CA3CC41DB}" destId="{CE9DB194-C489-4EF0-90F0-F631ADD50190}" srcOrd="0" destOrd="0" presId="urn:microsoft.com/office/officeart/2008/layout/CaptionedPictures"/>
    <dgm:cxn modelId="{72A2A557-F903-4D84-ABEC-55F8238D0823}" srcId="{D0ED7C09-51DF-4D6C-B7AF-ED4CA3CC41DB}" destId="{97E2D753-B5A5-4079-9BEA-524595623D92}" srcOrd="0" destOrd="0" parTransId="{57F0246E-A169-414F-9FEE-5832BE35FC8C}" sibTransId="{3C97330E-A281-4EED-94D4-ADFDC2DF8F3C}"/>
    <dgm:cxn modelId="{7A28913F-794E-4CA4-8D9D-122ABE4A8AB0}" type="presParOf" srcId="{CE9DB194-C489-4EF0-90F0-F631ADD50190}" destId="{8E827AA1-1DDE-4358-86AE-0AD575D764EF}" srcOrd="0" destOrd="0" presId="urn:microsoft.com/office/officeart/2008/layout/CaptionedPictures"/>
    <dgm:cxn modelId="{731CCD51-5B0B-4A7A-88F0-FF0A9CA8BCDC}" type="presParOf" srcId="{8E827AA1-1DDE-4358-86AE-0AD575D764EF}" destId="{CF334B1E-D72B-4B53-9BAE-B709F335C0D4}" srcOrd="0" destOrd="0" presId="urn:microsoft.com/office/officeart/2008/layout/CaptionedPictures"/>
    <dgm:cxn modelId="{BA37E463-E715-4E55-80DA-A431782F3E29}" type="presParOf" srcId="{8E827AA1-1DDE-4358-86AE-0AD575D764EF}" destId="{B9D995CB-791A-4BE0-926E-361112D9091D}" srcOrd="1" destOrd="0" presId="urn:microsoft.com/office/officeart/2008/layout/CaptionedPictures"/>
    <dgm:cxn modelId="{DDE89FEC-EDAD-4C14-831B-4D0DF40B475A}" type="presParOf" srcId="{8E827AA1-1DDE-4358-86AE-0AD575D764EF}" destId="{8B9789CE-DA0C-430E-9F45-E72B615A95DC}" srcOrd="2" destOrd="0" presId="urn:microsoft.com/office/officeart/2008/layout/CaptionedPictures"/>
    <dgm:cxn modelId="{A4E12473-B3F2-4958-85AE-125246A2BBB0}" type="presParOf" srcId="{8B9789CE-DA0C-430E-9F45-E72B615A95DC}" destId="{010E6E66-DF26-4C57-AEFD-6E34720F0512}" srcOrd="0" destOrd="0" presId="urn:microsoft.com/office/officeart/2008/layout/CaptionedPictures"/>
    <dgm:cxn modelId="{BFFEEEBF-D56B-4246-94E0-875B5059AB11}" type="presParOf" srcId="{8B9789CE-DA0C-430E-9F45-E72B615A95DC}" destId="{CC783A90-1C29-4591-AAFA-416FE820AF7D}" srcOrd="1" destOrd="0" presId="urn:microsoft.com/office/officeart/2008/layout/CaptionedPicture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7D6F62-56A1-4751-9FA1-5FD3E58745C4}" type="doc">
      <dgm:prSet loTypeId="urn:microsoft.com/office/officeart/2008/layout/CaptionedPictures" loCatId="picture" qsTypeId="urn:microsoft.com/office/officeart/2005/8/quickstyle/simple1" qsCatId="simple" csTypeId="urn:microsoft.com/office/officeart/2005/8/colors/accent1_2" csCatId="accent1" phldr="1"/>
      <dgm:spPr/>
    </dgm:pt>
    <dgm:pt modelId="{9CDE3746-8CAC-45F2-A285-7B9A90FF0F74}">
      <dgm:prSet phldrT="[Text]" custT="1"/>
      <dgm:spPr/>
      <dgm:t>
        <a:bodyPr/>
        <a:lstStyle/>
        <a:p>
          <a:r>
            <a:rPr lang="en-US" sz="1000" dirty="0">
              <a:latin typeface="Calibri" panose="020F0502020204030204" pitchFamily="34" charset="0"/>
              <a:cs typeface="Calibri" panose="020F0502020204030204" pitchFamily="34" charset="0"/>
            </a:rPr>
            <a:t>Andy Mezirow</a:t>
          </a:r>
        </a:p>
      </dgm:t>
    </dgm:pt>
    <dgm:pt modelId="{7CCE83BE-D28C-4F01-9C58-B6EFC4846DB7}" type="sibTrans" cxnId="{17A9766E-C95E-4214-A7AB-63816B2A6FF7}">
      <dgm:prSet/>
      <dgm:spPr/>
      <dgm:t>
        <a:bodyPr/>
        <a:lstStyle/>
        <a:p>
          <a:endParaRPr lang="en-US"/>
        </a:p>
      </dgm:t>
    </dgm:pt>
    <dgm:pt modelId="{C0BDD236-1242-4684-BC13-08C70D6F43D9}" type="parTrans" cxnId="{17A9766E-C95E-4214-A7AB-63816B2A6FF7}">
      <dgm:prSet/>
      <dgm:spPr/>
      <dgm:t>
        <a:bodyPr/>
        <a:lstStyle/>
        <a:p>
          <a:endParaRPr lang="en-US"/>
        </a:p>
      </dgm:t>
    </dgm:pt>
    <dgm:pt modelId="{7D2430BB-B6DD-432B-957B-D11A0AA186E0}" type="pres">
      <dgm:prSet presAssocID="{AE7D6F62-56A1-4751-9FA1-5FD3E58745C4}" presName="Name0" presStyleCnt="0">
        <dgm:presLayoutVars>
          <dgm:chMax/>
          <dgm:chPref/>
          <dgm:dir/>
        </dgm:presLayoutVars>
      </dgm:prSet>
      <dgm:spPr/>
    </dgm:pt>
    <dgm:pt modelId="{23CDCA94-7CEC-4995-8069-C1261D0535E8}" type="pres">
      <dgm:prSet presAssocID="{9CDE3746-8CAC-45F2-A285-7B9A90FF0F74}" presName="composite" presStyleCnt="0">
        <dgm:presLayoutVars>
          <dgm:chMax val="1"/>
          <dgm:chPref val="1"/>
        </dgm:presLayoutVars>
      </dgm:prSet>
      <dgm:spPr/>
    </dgm:pt>
    <dgm:pt modelId="{053C856E-12BF-4E3B-8064-E905311D6A70}" type="pres">
      <dgm:prSet presAssocID="{9CDE3746-8CAC-45F2-A285-7B9A90FF0F74}" presName="Accent" presStyleLbl="trAlignAcc1" presStyleIdx="0" presStyleCnt="1" custScaleX="151791" custScaleY="116515" custLinFactNeighborX="12340" custLinFactNeighborY="2090">
        <dgm:presLayoutVars>
          <dgm:chMax val="0"/>
          <dgm:chPref val="0"/>
        </dgm:presLayoutVars>
      </dgm:prSet>
      <dgm:spPr>
        <a:ln>
          <a:solidFill>
            <a:schemeClr val="accent4"/>
          </a:solidFill>
        </a:ln>
      </dgm:spPr>
    </dgm:pt>
    <dgm:pt modelId="{AEFE7FD1-F1C6-4C5D-B0EF-DBF942C977DA}" type="pres">
      <dgm:prSet presAssocID="{9CDE3746-8CAC-45F2-A285-7B9A90FF0F74}" presName="Image" presStyleLbl="alignImgPlace1" presStyleIdx="0" presStyleCnt="1" custAng="0" custScaleX="128455" custScaleY="130260" custLinFactNeighborX="3547" custLinFactNeighborY="10726">
        <dgm:presLayoutVars>
          <dgm:chMax val="0"/>
          <dgm:chPref val="0"/>
        </dgm:presLayoutVars>
      </dgm:prSet>
      <dgm:spPr>
        <a:blipFill rotWithShape="1">
          <a:blip xmlns:r="http://schemas.openxmlformats.org/officeDocument/2006/relationships" r:embed="rId1"/>
          <a:srcRect/>
          <a:stretch>
            <a:fillRect l="-5000" r="-5000"/>
          </a:stretch>
        </a:blipFill>
        <a:ln>
          <a:noFill/>
        </a:ln>
      </dgm:spPr>
    </dgm:pt>
    <dgm:pt modelId="{D18CC515-CB8F-4E1C-B7BC-221E022F5D84}" type="pres">
      <dgm:prSet presAssocID="{9CDE3746-8CAC-45F2-A285-7B9A90FF0F74}" presName="ChildComposite" presStyleCnt="0"/>
      <dgm:spPr/>
    </dgm:pt>
    <dgm:pt modelId="{75FBA748-3FDB-4A46-B825-31549BD1D112}" type="pres">
      <dgm:prSet presAssocID="{9CDE3746-8CAC-45F2-A285-7B9A90FF0F74}" presName="Child" presStyleLbl="node1" presStyleIdx="0" presStyleCnt="0">
        <dgm:presLayoutVars>
          <dgm:chMax val="0"/>
          <dgm:chPref val="0"/>
          <dgm:bulletEnabled val="1"/>
        </dgm:presLayoutVars>
      </dgm:prSet>
      <dgm:spPr/>
    </dgm:pt>
    <dgm:pt modelId="{013E8F94-2BEF-4422-9007-C7B978DFADBC}" type="pres">
      <dgm:prSet presAssocID="{9CDE3746-8CAC-45F2-A285-7B9A90FF0F74}" presName="Parent" presStyleLbl="revTx" presStyleIdx="0" presStyleCnt="1" custScaleX="172611" custScaleY="104238" custLinFactNeighborX="2600" custLinFactNeighborY="72846">
        <dgm:presLayoutVars>
          <dgm:chMax val="1"/>
          <dgm:chPref val="0"/>
          <dgm:bulletEnabled val="1"/>
        </dgm:presLayoutVars>
      </dgm:prSet>
      <dgm:spPr/>
    </dgm:pt>
  </dgm:ptLst>
  <dgm:cxnLst>
    <dgm:cxn modelId="{17A9766E-C95E-4214-A7AB-63816B2A6FF7}" srcId="{AE7D6F62-56A1-4751-9FA1-5FD3E58745C4}" destId="{9CDE3746-8CAC-45F2-A285-7B9A90FF0F74}" srcOrd="0" destOrd="0" parTransId="{C0BDD236-1242-4684-BC13-08C70D6F43D9}" sibTransId="{7CCE83BE-D28C-4F01-9C58-B6EFC4846DB7}"/>
    <dgm:cxn modelId="{63E90780-B645-4BAA-AC3A-F60F07587491}" type="presOf" srcId="{9CDE3746-8CAC-45F2-A285-7B9A90FF0F74}" destId="{013E8F94-2BEF-4422-9007-C7B978DFADBC}" srcOrd="0" destOrd="0" presId="urn:microsoft.com/office/officeart/2008/layout/CaptionedPictures"/>
    <dgm:cxn modelId="{DEE112FF-B668-40B0-9B94-3CA40B99CADD}" type="presOf" srcId="{AE7D6F62-56A1-4751-9FA1-5FD3E58745C4}" destId="{7D2430BB-B6DD-432B-957B-D11A0AA186E0}" srcOrd="0" destOrd="0" presId="urn:microsoft.com/office/officeart/2008/layout/CaptionedPictures"/>
    <dgm:cxn modelId="{3CC1918C-5977-45DD-94E0-0574DC80FBD8}" type="presParOf" srcId="{7D2430BB-B6DD-432B-957B-D11A0AA186E0}" destId="{23CDCA94-7CEC-4995-8069-C1261D0535E8}" srcOrd="0" destOrd="0" presId="urn:microsoft.com/office/officeart/2008/layout/CaptionedPictures"/>
    <dgm:cxn modelId="{B7216A78-FC4A-4F97-BC78-B7A44F88D51B}" type="presParOf" srcId="{23CDCA94-7CEC-4995-8069-C1261D0535E8}" destId="{053C856E-12BF-4E3B-8064-E905311D6A70}" srcOrd="0" destOrd="0" presId="urn:microsoft.com/office/officeart/2008/layout/CaptionedPictures"/>
    <dgm:cxn modelId="{66A2A1F7-197E-45FD-9684-F62056A7BF79}" type="presParOf" srcId="{23CDCA94-7CEC-4995-8069-C1261D0535E8}" destId="{AEFE7FD1-F1C6-4C5D-B0EF-DBF942C977DA}" srcOrd="1" destOrd="0" presId="urn:microsoft.com/office/officeart/2008/layout/CaptionedPictures"/>
    <dgm:cxn modelId="{422EAE3A-A7BA-41BE-989D-FDF24D0C4E96}" type="presParOf" srcId="{23CDCA94-7CEC-4995-8069-C1261D0535E8}" destId="{D18CC515-CB8F-4E1C-B7BC-221E022F5D84}" srcOrd="2" destOrd="0" presId="urn:microsoft.com/office/officeart/2008/layout/CaptionedPictures"/>
    <dgm:cxn modelId="{5625FC21-0317-443F-9E3B-7D4DB1383851}" type="presParOf" srcId="{D18CC515-CB8F-4E1C-B7BC-221E022F5D84}" destId="{75FBA748-3FDB-4A46-B825-31549BD1D112}" srcOrd="0" destOrd="0" presId="urn:microsoft.com/office/officeart/2008/layout/CaptionedPictures"/>
    <dgm:cxn modelId="{FD8BCA78-1126-487A-A148-016AFF2F0D0E}" type="presParOf" srcId="{D18CC515-CB8F-4E1C-B7BC-221E022F5D84}" destId="{013E8F94-2BEF-4422-9007-C7B978DFADBC}" srcOrd="1" destOrd="0" presId="urn:microsoft.com/office/officeart/2008/layout/CaptionedPicture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C856E-12BF-4E3B-8064-E905311D6A70}">
      <dsp:nvSpPr>
        <dsp:cNvPr id="0" name=""/>
        <dsp:cNvSpPr/>
      </dsp:nvSpPr>
      <dsp:spPr>
        <a:xfrm>
          <a:off x="0" y="1057"/>
          <a:ext cx="1071535" cy="1083618"/>
        </a:xfrm>
        <a:prstGeom prst="rect">
          <a:avLst/>
        </a:prstGeom>
        <a:solidFill>
          <a:schemeClr val="lt1">
            <a:alpha val="40000"/>
            <a:hueOff val="0"/>
            <a:satOff val="0"/>
            <a:lumOff val="0"/>
            <a:alphaOff val="0"/>
          </a:schemeClr>
        </a:solidFill>
        <a:ln w="12700" cap="rnd" cmpd="sng" algn="ctr">
          <a:solidFill>
            <a:schemeClr val="accent4"/>
          </a:solidFill>
          <a:prstDash val="solid"/>
        </a:ln>
        <a:effectLst/>
      </dsp:spPr>
      <dsp:style>
        <a:lnRef idx="1">
          <a:scrgbClr r="0" g="0" b="0"/>
        </a:lnRef>
        <a:fillRef idx="1">
          <a:scrgbClr r="0" g="0" b="0"/>
        </a:fillRef>
        <a:effectRef idx="0">
          <a:scrgbClr r="0" g="0" b="0"/>
        </a:effectRef>
        <a:fontRef idx="minor"/>
      </dsp:style>
    </dsp:sp>
    <dsp:sp modelId="{AEFE7FD1-F1C6-4C5D-B0EF-DBF942C977DA}">
      <dsp:nvSpPr>
        <dsp:cNvPr id="0" name=""/>
        <dsp:cNvSpPr/>
      </dsp:nvSpPr>
      <dsp:spPr>
        <a:xfrm>
          <a:off x="279519" y="154581"/>
          <a:ext cx="590768" cy="61096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3E8F94-2BEF-4422-9007-C7B978DFADBC}">
      <dsp:nvSpPr>
        <dsp:cNvPr id="0" name=""/>
        <dsp:cNvSpPr/>
      </dsp:nvSpPr>
      <dsp:spPr>
        <a:xfrm>
          <a:off x="74499" y="790142"/>
          <a:ext cx="947662" cy="249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ts val="0"/>
            </a:spcAft>
            <a:buNone/>
          </a:pPr>
          <a:r>
            <a:rPr lang="en-US" sz="900" kern="1200" dirty="0">
              <a:latin typeface="Calibri" panose="020F0502020204030204" pitchFamily="34" charset="0"/>
              <a:cs typeface="Calibri" panose="020F0502020204030204" pitchFamily="34" charset="0"/>
            </a:rPr>
            <a:t>Rachel Baker</a:t>
          </a:r>
        </a:p>
        <a:p>
          <a:pPr marL="0" lvl="0" indent="0" algn="ctr" defTabSz="400050">
            <a:lnSpc>
              <a:spcPct val="90000"/>
            </a:lnSpc>
            <a:spcBef>
              <a:spcPct val="0"/>
            </a:spcBef>
            <a:spcAft>
              <a:spcPts val="0"/>
            </a:spcAft>
            <a:buNone/>
          </a:pPr>
          <a:r>
            <a:rPr lang="en-US" sz="900" kern="1200" dirty="0">
              <a:latin typeface="Calibri" panose="020F0502020204030204" pitchFamily="34" charset="0"/>
              <a:cs typeface="Calibri" panose="020F0502020204030204" pitchFamily="34" charset="0"/>
            </a:rPr>
            <a:t>ADF&amp;G</a:t>
          </a:r>
        </a:p>
      </dsp:txBody>
      <dsp:txXfrm>
        <a:off x="74499" y="790142"/>
        <a:ext cx="947662" cy="249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34B1E-D72B-4B53-9BAE-B709F335C0D4}">
      <dsp:nvSpPr>
        <dsp:cNvPr id="0" name=""/>
        <dsp:cNvSpPr/>
      </dsp:nvSpPr>
      <dsp:spPr>
        <a:xfrm>
          <a:off x="217770" y="532"/>
          <a:ext cx="1099889" cy="1088848"/>
        </a:xfrm>
        <a:prstGeom prst="rect">
          <a:avLst/>
        </a:prstGeom>
        <a:solidFill>
          <a:schemeClr val="lt1">
            <a:alpha val="40000"/>
            <a:hueOff val="0"/>
            <a:satOff val="0"/>
            <a:lumOff val="0"/>
            <a:alphaOff val="0"/>
          </a:schemeClr>
        </a:solidFill>
        <a:ln w="12700" cap="rnd" cmpd="sng" algn="ctr">
          <a:solidFill>
            <a:schemeClr val="accent4"/>
          </a:solidFill>
          <a:prstDash val="solid"/>
        </a:ln>
        <a:effectLst/>
      </dsp:spPr>
      <dsp:style>
        <a:lnRef idx="1">
          <a:scrgbClr r="0" g="0" b="0"/>
        </a:lnRef>
        <a:fillRef idx="1">
          <a:scrgbClr r="0" g="0" b="0"/>
        </a:fillRef>
        <a:effectRef idx="0">
          <a:scrgbClr r="0" g="0" b="0"/>
        </a:effectRef>
        <a:fontRef idx="minor"/>
      </dsp:style>
    </dsp:sp>
    <dsp:sp modelId="{B9D995CB-791A-4BE0-926E-361112D9091D}">
      <dsp:nvSpPr>
        <dsp:cNvPr id="0" name=""/>
        <dsp:cNvSpPr/>
      </dsp:nvSpPr>
      <dsp:spPr>
        <a:xfrm>
          <a:off x="351230" y="101884"/>
          <a:ext cx="832969" cy="592154"/>
        </a:xfrm>
        <a:prstGeom prst="rect">
          <a:avLst/>
        </a:prstGeom>
        <a:blipFill rotWithShape="1">
          <a:blip xmlns:r="http://schemas.openxmlformats.org/officeDocument/2006/relationships" r:embed="rId1"/>
          <a:srcRect/>
          <a:stretch>
            <a:fillRect t="-20000" b="-20000"/>
          </a:stretch>
        </a:blipFill>
        <a:ln w="22225" cap="rnd" cmpd="sng" algn="ctr">
          <a:noFill/>
          <a:prstDash val="solid"/>
        </a:ln>
        <a:effectLst/>
      </dsp:spPr>
      <dsp:style>
        <a:lnRef idx="2">
          <a:scrgbClr r="0" g="0" b="0"/>
        </a:lnRef>
        <a:fillRef idx="1">
          <a:scrgbClr r="0" g="0" b="0"/>
        </a:fillRef>
        <a:effectRef idx="0">
          <a:scrgbClr r="0" g="0" b="0"/>
        </a:effectRef>
        <a:fontRef idx="minor"/>
      </dsp:style>
    </dsp:sp>
    <dsp:sp modelId="{CC783A90-1C29-4591-AAFA-416FE820AF7D}">
      <dsp:nvSpPr>
        <dsp:cNvPr id="0" name=""/>
        <dsp:cNvSpPr/>
      </dsp:nvSpPr>
      <dsp:spPr>
        <a:xfrm>
          <a:off x="206256" y="751837"/>
          <a:ext cx="1122917" cy="2939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ts val="0"/>
            </a:spcAft>
            <a:buNone/>
          </a:pPr>
          <a:r>
            <a:rPr lang="en-US" sz="1000" kern="1200" dirty="0">
              <a:latin typeface="Calibri" panose="020F0502020204030204" pitchFamily="34" charset="0"/>
              <a:cs typeface="Calibri" panose="020F0502020204030204" pitchFamily="34" charset="0"/>
            </a:rPr>
            <a:t>David </a:t>
          </a:r>
          <a:r>
            <a:rPr lang="en-US" sz="1000" kern="1200" dirty="0" err="1">
              <a:latin typeface="Calibri" panose="020F0502020204030204" pitchFamily="34" charset="0"/>
              <a:cs typeface="Calibri" panose="020F0502020204030204" pitchFamily="34" charset="0"/>
            </a:rPr>
            <a:t>Witherell</a:t>
          </a:r>
          <a:endParaRPr lang="en-US" sz="1000" kern="1200" dirty="0">
            <a:latin typeface="Calibri" panose="020F0502020204030204" pitchFamily="34" charset="0"/>
            <a:cs typeface="Calibri" panose="020F0502020204030204" pitchFamily="34" charset="0"/>
          </a:endParaRPr>
        </a:p>
        <a:p>
          <a:pPr marL="0" lvl="0" indent="0" algn="ctr" defTabSz="444500">
            <a:lnSpc>
              <a:spcPct val="90000"/>
            </a:lnSpc>
            <a:spcBef>
              <a:spcPct val="0"/>
            </a:spcBef>
            <a:spcAft>
              <a:spcPts val="0"/>
            </a:spcAft>
            <a:buNone/>
          </a:pPr>
          <a:r>
            <a:rPr lang="en-US" sz="1000" kern="1200" dirty="0">
              <a:latin typeface="Calibri" panose="020F0502020204030204" pitchFamily="34" charset="0"/>
              <a:cs typeface="Calibri" panose="020F0502020204030204" pitchFamily="34" charset="0"/>
            </a:rPr>
            <a:t>Executive Director</a:t>
          </a:r>
        </a:p>
      </dsp:txBody>
      <dsp:txXfrm>
        <a:off x="206256" y="751837"/>
        <a:ext cx="1122917" cy="2939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3C856E-12BF-4E3B-8064-E905311D6A70}">
      <dsp:nvSpPr>
        <dsp:cNvPr id="0" name=""/>
        <dsp:cNvSpPr/>
      </dsp:nvSpPr>
      <dsp:spPr>
        <a:xfrm>
          <a:off x="26342" y="2046"/>
          <a:ext cx="1070318" cy="966562"/>
        </a:xfrm>
        <a:prstGeom prst="rect">
          <a:avLst/>
        </a:prstGeom>
        <a:solidFill>
          <a:schemeClr val="lt1">
            <a:alpha val="40000"/>
            <a:hueOff val="0"/>
            <a:satOff val="0"/>
            <a:lumOff val="0"/>
            <a:alphaOff val="0"/>
          </a:schemeClr>
        </a:solidFill>
        <a:ln w="12700" cap="rnd" cmpd="sng" algn="ctr">
          <a:solidFill>
            <a:schemeClr val="accent4"/>
          </a:solidFill>
          <a:prstDash val="solid"/>
        </a:ln>
        <a:effectLst/>
      </dsp:spPr>
      <dsp:style>
        <a:lnRef idx="1">
          <a:scrgbClr r="0" g="0" b="0"/>
        </a:lnRef>
        <a:fillRef idx="1">
          <a:scrgbClr r="0" g="0" b="0"/>
        </a:fillRef>
        <a:effectRef idx="0">
          <a:scrgbClr r="0" g="0" b="0"/>
        </a:effectRef>
        <a:fontRef idx="minor"/>
      </dsp:style>
    </dsp:sp>
    <dsp:sp modelId="{AEFE7FD1-F1C6-4C5D-B0EF-DBF942C977DA}">
      <dsp:nvSpPr>
        <dsp:cNvPr id="0" name=""/>
        <dsp:cNvSpPr/>
      </dsp:nvSpPr>
      <dsp:spPr>
        <a:xfrm>
          <a:off x="163243" y="78959"/>
          <a:ext cx="815193" cy="702380"/>
        </a:xfrm>
        <a:prstGeom prst="rect">
          <a:avLst/>
        </a:prstGeom>
        <a:blipFill rotWithShape="1">
          <a:blip xmlns:r="http://schemas.openxmlformats.org/officeDocument/2006/relationships" r:embed="rId1"/>
          <a:srcRect/>
          <a:stretch>
            <a:fillRect l="-5000" r="-5000"/>
          </a:stretch>
        </a:blipFill>
        <a:ln w="22225" cap="rnd" cmpd="sng" algn="ctr">
          <a:noFill/>
          <a:prstDash val="solid"/>
        </a:ln>
        <a:effectLst/>
      </dsp:spPr>
      <dsp:style>
        <a:lnRef idx="2">
          <a:scrgbClr r="0" g="0" b="0"/>
        </a:lnRef>
        <a:fillRef idx="1">
          <a:scrgbClr r="0" g="0" b="0"/>
        </a:fillRef>
        <a:effectRef idx="0">
          <a:scrgbClr r="0" g="0" b="0"/>
        </a:effectRef>
        <a:fontRef idx="minor"/>
      </dsp:style>
    </dsp:sp>
    <dsp:sp modelId="{013E8F94-2BEF-4422-9007-C7B978DFADBC}">
      <dsp:nvSpPr>
        <dsp:cNvPr id="0" name=""/>
        <dsp:cNvSpPr/>
      </dsp:nvSpPr>
      <dsp:spPr>
        <a:xfrm>
          <a:off x="1247" y="735135"/>
          <a:ext cx="1095413" cy="233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latin typeface="Calibri" panose="020F0502020204030204" pitchFamily="34" charset="0"/>
              <a:cs typeface="Calibri" panose="020F0502020204030204" pitchFamily="34" charset="0"/>
            </a:rPr>
            <a:t>Andy Mezirow</a:t>
          </a:r>
        </a:p>
      </dsp:txBody>
      <dsp:txXfrm>
        <a:off x="1247" y="735135"/>
        <a:ext cx="1095413" cy="233473"/>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2B3AC5-E793-44D7-847A-A0AA6446A4BA}" type="datetimeFigureOut">
              <a:rPr lang="en-US" smtClean="0"/>
              <a:t>4/23/2025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5980D7-65F4-41D9-95B8-732DEC4CD4BF}" type="slidenum">
              <a:rPr lang="en-US" smtClean="0"/>
              <a:t>‹#›</a:t>
            </a:fld>
            <a:endParaRPr lang="en-US"/>
          </a:p>
        </p:txBody>
      </p:sp>
    </p:spTree>
    <p:extLst>
      <p:ext uri="{BB962C8B-B14F-4D97-AF65-F5344CB8AC3E}">
        <p14:creationId xmlns:p14="http://schemas.microsoft.com/office/powerpoint/2010/main" val="1729227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1:notes"/>
          <p:cNvSpPr>
            <a:spLocks noGrp="1" noRot="1" noChangeAspect="1"/>
          </p:cNvSpPr>
          <p:nvPr>
            <p:ph type="sldImg" idx="2"/>
          </p:nvPr>
        </p:nvSpPr>
        <p:spPr>
          <a:xfrm>
            <a:off x="752475" y="1184275"/>
            <a:ext cx="5688013" cy="3198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11:notes"/>
          <p:cNvSpPr txBox="1">
            <a:spLocks noGrp="1"/>
          </p:cNvSpPr>
          <p:nvPr>
            <p:ph type="body" idx="1"/>
          </p:nvPr>
        </p:nvSpPr>
        <p:spPr>
          <a:xfrm>
            <a:off x="719217" y="4560893"/>
            <a:ext cx="5753740" cy="3731640"/>
          </a:xfrm>
          <a:prstGeom prst="rect">
            <a:avLst/>
          </a:prstGeom>
          <a:noFill/>
          <a:ln>
            <a:noFill/>
          </a:ln>
        </p:spPr>
        <p:txBody>
          <a:bodyPr spcFirstLastPara="1" wrap="square" lIns="95222" tIns="47611" rIns="95222" bIns="47611" anchor="t" anchorCtr="0">
            <a:noAutofit/>
          </a:bodyPr>
          <a:lstStyle/>
          <a:p>
            <a:pPr marL="0" indent="0">
              <a:lnSpc>
                <a:spcPct val="107000"/>
              </a:lnSpc>
              <a:spcBef>
                <a:spcPts val="816"/>
              </a:spcBef>
              <a:spcAft>
                <a:spcPts val="816"/>
              </a:spcAft>
            </a:pPr>
            <a:endParaRPr sz="1100" i="1" dirty="0">
              <a:solidFill>
                <a:srgbClr val="4472C4"/>
              </a:solidFill>
            </a:endParaRPr>
          </a:p>
        </p:txBody>
      </p:sp>
      <p:sp>
        <p:nvSpPr>
          <p:cNvPr id="504" name="Google Shape;504;p11:notes"/>
          <p:cNvSpPr txBox="1">
            <a:spLocks noGrp="1"/>
          </p:cNvSpPr>
          <p:nvPr>
            <p:ph type="sldNum" idx="12"/>
          </p:nvPr>
        </p:nvSpPr>
        <p:spPr>
          <a:xfrm>
            <a:off x="4073902" y="9001678"/>
            <a:ext cx="3116609" cy="475504"/>
          </a:xfrm>
          <a:prstGeom prst="rect">
            <a:avLst/>
          </a:prstGeom>
          <a:noFill/>
          <a:ln>
            <a:noFill/>
          </a:ln>
        </p:spPr>
        <p:txBody>
          <a:bodyPr spcFirstLastPara="1" wrap="square" lIns="95222" tIns="47611" rIns="95222" bIns="47611"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Magnuson-Stevens Fishery Conservation and Management Act is the primary law guiding Fisheries management in Federal waters. </a:t>
            </a:r>
          </a:p>
          <a:p>
            <a:endParaRPr lang="en-US" dirty="0"/>
          </a:p>
          <a:p>
            <a:r>
              <a:rPr lang="en-US" dirty="0"/>
              <a:t>Federal waters are in the Nation’s Exclusive Economic Zone 3 to 200 nautical miles from shore. </a:t>
            </a:r>
          </a:p>
          <a:p>
            <a:endParaRPr lang="en-US" dirty="0"/>
          </a:p>
          <a:p>
            <a:r>
              <a:rPr lang="en-US" dirty="0"/>
              <a:t>Magnuson Stevens Act also created 10 National Standards which are requirements conservation and management of resources.</a:t>
            </a:r>
          </a:p>
          <a:p>
            <a:endParaRPr lang="en-US" dirty="0"/>
          </a:p>
          <a:p>
            <a:r>
              <a:rPr lang="en-US" dirty="0"/>
              <a:t>established the eight regional fishery management councils. The regions represented by those councils are on the right. The North Pacific Council has jurisdiction over Federal waters off Alaska’s coast.</a:t>
            </a:r>
          </a:p>
          <a:p>
            <a:endParaRPr lang="en-US" dirty="0"/>
          </a:p>
          <a:p>
            <a:r>
              <a:rPr lang="en-US" b="1" dirty="0"/>
              <a:t>Notes</a:t>
            </a:r>
          </a:p>
          <a:p>
            <a:r>
              <a:rPr lang="en-US" dirty="0"/>
              <a:t>Yes, the Council and NMFS are required to consider and balance all National Standards. There is inherently some tension in trying to balancing all ten but they all must be considered. Some are mandatory (e.g., national standard 2) while others require consideration to the extent practicable (e.g., NS 9). </a:t>
            </a:r>
            <a:r>
              <a:rPr lang="en-US" b="0" i="0" dirty="0">
                <a:solidFill>
                  <a:srgbClr val="222222"/>
                </a:solidFill>
                <a:effectLst/>
                <a:latin typeface="Arial" panose="020B0604020202020204" pitchFamily="34" charset="0"/>
              </a:rPr>
              <a:t>NS1 also provides clear direction that any management measures implemented under the MSA must (1) prevent overfishing and (2) achieve, on a continuing basis, the optimum yield from each fishery.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5BA21-56C6-4AB7-83CC-2F1385E1A7B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180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North Pacific Fishery Management Council has 15 members, 11 of which have voting rights. </a:t>
            </a:r>
          </a:p>
          <a:p>
            <a:r>
              <a:rPr lang="en-US" dirty="0"/>
              <a:t>The four non-voting seats are held by different agency representatives and the US Coast Guard.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D786CB-D263-43DA-858D-3C65504D75D6}"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0319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Council is charged with making management recommendations to the National Marine Fisheries Service (or NMFS)</a:t>
            </a:r>
          </a:p>
          <a:p>
            <a:endParaRPr lang="en-US" dirty="0"/>
          </a:p>
          <a:p>
            <a:r>
              <a:rPr lang="en-US" dirty="0"/>
              <a:t>This is the agency responsible for promulgating regulations for Federal fisheries management. </a:t>
            </a:r>
          </a:p>
          <a:p>
            <a:endParaRPr lang="en-US" dirty="0"/>
          </a:p>
          <a:p>
            <a:r>
              <a:rPr lang="en-US" dirty="0"/>
              <a:t>So, most often, NMFS approves the recommendations from the Council, implements and enforces the Council’s recommendations as regulations. </a:t>
            </a:r>
          </a:p>
          <a:p>
            <a:endParaRPr lang="en-US" dirty="0"/>
          </a:p>
          <a:p>
            <a:r>
              <a:rPr lang="en-US" dirty="0"/>
              <a:t>These management recommendations are made through a public process, where the Council works with experts, stakeholders, staff, and the public.</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ZA"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ZA"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21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Council has authority to make management recommendations for fisheries in several regions including the Bering Sea and Aleutian Islands, the Gulf of Alaska, and the Arctic Ocean. </a:t>
            </a:r>
          </a:p>
          <a:p>
            <a:endParaRPr lang="en-US" dirty="0"/>
          </a:p>
          <a:p>
            <a:r>
              <a:rPr lang="en-US" dirty="0"/>
              <a:t>I would note there is a moratorium on fishing in the Arctic so no commercial fisheries are prosecuted in US Federal waters.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5BA21-56C6-4AB7-83CC-2F1385E1A7B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22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Council has five meetings each year – in October, December, February, April, and June.</a:t>
            </a:r>
          </a:p>
          <a:p>
            <a:endParaRPr lang="en-US" dirty="0"/>
          </a:p>
          <a:p>
            <a:r>
              <a:rPr lang="en-US" dirty="0"/>
              <a:t>All Council meetings are open to the public and the meeting schedules and agendas are available on line/open to the public. </a:t>
            </a:r>
          </a:p>
          <a:p>
            <a:endParaRPr lang="en-US" dirty="0"/>
          </a:p>
          <a:p>
            <a:r>
              <a:rPr lang="en-US" dirty="0"/>
              <a:t>There are opportunities to provide public comment at each Council meeting. You can provide comments in writing in advance of a council meeting or orally in-person at the meeting.</a:t>
            </a:r>
          </a:p>
          <a:p>
            <a:endParaRPr lang="en-US" dirty="0"/>
          </a:p>
          <a:p>
            <a:r>
              <a:rPr lang="en-US" dirty="0"/>
              <a:t>All Council meetings are now broadcast online, and the Council allows for remote testimony to be provided.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5BA21-56C6-4AB7-83CC-2F1385E1A7B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212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5BA21-56C6-4AB7-83CC-2F1385E1A7B5}" type="slidenum">
              <a:rPr lang="en-US" smtClean="0"/>
              <a:t>9</a:t>
            </a:fld>
            <a:endParaRPr lang="en-US"/>
          </a:p>
        </p:txBody>
      </p:sp>
    </p:spTree>
    <p:extLst>
      <p:ext uri="{BB962C8B-B14F-4D97-AF65-F5344CB8AC3E}">
        <p14:creationId xmlns:p14="http://schemas.microsoft.com/office/powerpoint/2010/main" val="3528043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5BA21-56C6-4AB7-83CC-2F1385E1A7B5}" type="slidenum">
              <a:rPr lang="en-US" smtClean="0"/>
              <a:t>10</a:t>
            </a:fld>
            <a:endParaRPr lang="en-US"/>
          </a:p>
        </p:txBody>
      </p:sp>
    </p:spTree>
    <p:extLst>
      <p:ext uri="{BB962C8B-B14F-4D97-AF65-F5344CB8AC3E}">
        <p14:creationId xmlns:p14="http://schemas.microsoft.com/office/powerpoint/2010/main" val="406793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ZA" smtClean="0"/>
              <a:t>11</a:t>
            </a:fld>
            <a:endParaRPr lang="en-ZA" dirty="0"/>
          </a:p>
        </p:txBody>
      </p:sp>
    </p:spTree>
    <p:extLst>
      <p:ext uri="{BB962C8B-B14F-4D97-AF65-F5344CB8AC3E}">
        <p14:creationId xmlns:p14="http://schemas.microsoft.com/office/powerpoint/2010/main" val="361370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0BAF-CCEC-1753-9CA7-838670EAFF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C36D17-FD11-A013-ECD3-7B1270BDE4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2028C8-4EC2-3FAA-85A5-8ED4FD0DAD4B}"/>
              </a:ext>
            </a:extLst>
          </p:cNvPr>
          <p:cNvSpPr>
            <a:spLocks noGrp="1"/>
          </p:cNvSpPr>
          <p:nvPr>
            <p:ph type="dt" sz="half" idx="10"/>
          </p:nvPr>
        </p:nvSpPr>
        <p:spPr/>
        <p:txBody>
          <a:bodyPr/>
          <a:lstStyle/>
          <a:p>
            <a:fld id="{87D724BA-C15F-4418-8540-7C20C774951F}" type="datetimeFigureOut">
              <a:rPr lang="en-US" smtClean="0"/>
              <a:t>4/23/2025</a:t>
            </a:fld>
            <a:endParaRPr lang="en-US"/>
          </a:p>
        </p:txBody>
      </p:sp>
      <p:sp>
        <p:nvSpPr>
          <p:cNvPr id="5" name="Footer Placeholder 4">
            <a:extLst>
              <a:ext uri="{FF2B5EF4-FFF2-40B4-BE49-F238E27FC236}">
                <a16:creationId xmlns:a16="http://schemas.microsoft.com/office/drawing/2014/main" id="{C1D18AFF-9BCB-E768-CB33-562FCCFD3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4109DB-2CFE-01C5-4877-550E10C4C68A}"/>
              </a:ext>
            </a:extLst>
          </p:cNvPr>
          <p:cNvSpPr>
            <a:spLocks noGrp="1"/>
          </p:cNvSpPr>
          <p:nvPr>
            <p:ph type="sldNum" sz="quarter" idx="12"/>
          </p:nvPr>
        </p:nvSpPr>
        <p:spPr/>
        <p:txBody>
          <a:bodyPr/>
          <a:lstStyle/>
          <a:p>
            <a:fld id="{9023A95A-B2FC-4557-910C-424695B1F0BD}" type="slidenum">
              <a:rPr lang="en-US" smtClean="0"/>
              <a:t>‹#›</a:t>
            </a:fld>
            <a:endParaRPr lang="en-US"/>
          </a:p>
        </p:txBody>
      </p:sp>
    </p:spTree>
    <p:extLst>
      <p:ext uri="{BB962C8B-B14F-4D97-AF65-F5344CB8AC3E}">
        <p14:creationId xmlns:p14="http://schemas.microsoft.com/office/powerpoint/2010/main" val="639435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945BD-B2DF-B263-4B11-ABEE9D48BD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D8B9E-E868-85E9-EAED-398B92D9BB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6EC121-1E74-94F6-53D2-3FD7FB8A22B6}"/>
              </a:ext>
            </a:extLst>
          </p:cNvPr>
          <p:cNvSpPr>
            <a:spLocks noGrp="1"/>
          </p:cNvSpPr>
          <p:nvPr>
            <p:ph type="dt" sz="half" idx="10"/>
          </p:nvPr>
        </p:nvSpPr>
        <p:spPr/>
        <p:txBody>
          <a:bodyPr/>
          <a:lstStyle/>
          <a:p>
            <a:fld id="{87D724BA-C15F-4418-8540-7C20C774951F}" type="datetimeFigureOut">
              <a:rPr lang="en-US" smtClean="0"/>
              <a:t>4/23/2025</a:t>
            </a:fld>
            <a:endParaRPr lang="en-US"/>
          </a:p>
        </p:txBody>
      </p:sp>
      <p:sp>
        <p:nvSpPr>
          <p:cNvPr id="5" name="Footer Placeholder 4">
            <a:extLst>
              <a:ext uri="{FF2B5EF4-FFF2-40B4-BE49-F238E27FC236}">
                <a16:creationId xmlns:a16="http://schemas.microsoft.com/office/drawing/2014/main" id="{BBFA3672-0CA7-8CBC-C77B-0D1CD6FAB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B632F-102E-B3D3-F63B-C6D26E06968A}"/>
              </a:ext>
            </a:extLst>
          </p:cNvPr>
          <p:cNvSpPr>
            <a:spLocks noGrp="1"/>
          </p:cNvSpPr>
          <p:nvPr>
            <p:ph type="sldNum" sz="quarter" idx="12"/>
          </p:nvPr>
        </p:nvSpPr>
        <p:spPr/>
        <p:txBody>
          <a:bodyPr/>
          <a:lstStyle/>
          <a:p>
            <a:fld id="{9023A95A-B2FC-4557-910C-424695B1F0BD}" type="slidenum">
              <a:rPr lang="en-US" smtClean="0"/>
              <a:t>‹#›</a:t>
            </a:fld>
            <a:endParaRPr lang="en-US"/>
          </a:p>
        </p:txBody>
      </p:sp>
    </p:spTree>
    <p:extLst>
      <p:ext uri="{BB962C8B-B14F-4D97-AF65-F5344CB8AC3E}">
        <p14:creationId xmlns:p14="http://schemas.microsoft.com/office/powerpoint/2010/main" val="3810333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E5A92A-98EA-6188-EED2-E53674B79D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C82A67-E0E2-ACA4-26A9-58D6D92600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DE091-320C-A17C-F191-D1EA2AD04CA4}"/>
              </a:ext>
            </a:extLst>
          </p:cNvPr>
          <p:cNvSpPr>
            <a:spLocks noGrp="1"/>
          </p:cNvSpPr>
          <p:nvPr>
            <p:ph type="dt" sz="half" idx="10"/>
          </p:nvPr>
        </p:nvSpPr>
        <p:spPr/>
        <p:txBody>
          <a:bodyPr/>
          <a:lstStyle/>
          <a:p>
            <a:fld id="{87D724BA-C15F-4418-8540-7C20C774951F}" type="datetimeFigureOut">
              <a:rPr lang="en-US" smtClean="0"/>
              <a:t>4/23/2025</a:t>
            </a:fld>
            <a:endParaRPr lang="en-US"/>
          </a:p>
        </p:txBody>
      </p:sp>
      <p:sp>
        <p:nvSpPr>
          <p:cNvPr id="5" name="Footer Placeholder 4">
            <a:extLst>
              <a:ext uri="{FF2B5EF4-FFF2-40B4-BE49-F238E27FC236}">
                <a16:creationId xmlns:a16="http://schemas.microsoft.com/office/drawing/2014/main" id="{0F115F09-EF1C-D6CE-5278-2427172B3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29904-09FB-3686-46A4-50D6688E3092}"/>
              </a:ext>
            </a:extLst>
          </p:cNvPr>
          <p:cNvSpPr>
            <a:spLocks noGrp="1"/>
          </p:cNvSpPr>
          <p:nvPr>
            <p:ph type="sldNum" sz="quarter" idx="12"/>
          </p:nvPr>
        </p:nvSpPr>
        <p:spPr/>
        <p:txBody>
          <a:bodyPr/>
          <a:lstStyle/>
          <a:p>
            <a:fld id="{9023A95A-B2FC-4557-910C-424695B1F0BD}" type="slidenum">
              <a:rPr lang="en-US" smtClean="0"/>
              <a:t>‹#›</a:t>
            </a:fld>
            <a:endParaRPr lang="en-US"/>
          </a:p>
        </p:txBody>
      </p:sp>
    </p:spTree>
    <p:extLst>
      <p:ext uri="{BB962C8B-B14F-4D97-AF65-F5344CB8AC3E}">
        <p14:creationId xmlns:p14="http://schemas.microsoft.com/office/powerpoint/2010/main" val="381136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hasCustomPrompt="1"/>
          </p:nvPr>
        </p:nvSpPr>
        <p:spPr>
          <a:xfrm>
            <a:off x="581194" y="2495445"/>
            <a:ext cx="10993546" cy="590321"/>
          </a:xfrm>
        </p:spPr>
        <p:txBody>
          <a:bodyPr anchor="t">
            <a:normAutofit/>
          </a:bodyPr>
          <a:lstStyle>
            <a:lvl1pPr marL="0" indent="0" algn="l">
              <a:buNone/>
              <a:defRPr sz="1600" cap="none">
                <a:solidFill>
                  <a:schemeClr val="accent2"/>
                </a:solidFill>
                <a:latin typeface="Verdana" panose="020B0604030504040204" pitchFamily="34" charset="0"/>
                <a:ea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F8CEE78F-E66B-4407-8E81-BBF2C1FACCE0}" type="datetime9">
              <a:rPr lang="en-US" smtClean="0"/>
              <a:t>4/23/2025 2:40:43 PM</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938194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8CEE78F-E66B-4407-8E81-BBF2C1FACCE0}" type="datetime9">
              <a:rPr lang="en-US" smtClean="0"/>
              <a:t>4/23/2025 2:40:43 PM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183783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latin typeface="Verdana" panose="020B0604030504040204" pitchFamily="34" charset="0"/>
                <a:ea typeface="Verdana" panose="020B060403050404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F8CEE78F-E66B-4407-8E81-BBF2C1FACCE0}" type="datetime9">
              <a:rPr lang="en-US" smtClean="0"/>
              <a:t>4/23/2025 2:40:43 PM</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291053"/>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8CEE78F-E66B-4407-8E81-BBF2C1FACCE0}" type="datetime9">
              <a:rPr lang="en-US" smtClean="0"/>
              <a:t>4/23/2025 2:40:43 PM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111301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dirty="0"/>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latin typeface="Verdana" panose="020B0604030504040204" pitchFamily="34" charset="0"/>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latin typeface="Verdana" panose="020B0604030504040204" pitchFamily="34" charset="0"/>
                <a:ea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8CEE78F-E66B-4407-8E81-BBF2C1FACCE0}" type="datetime9">
              <a:rPr lang="en-US" smtClean="0"/>
              <a:t>4/23/2025 2:40:43 PM</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056601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8CEE78F-E66B-4407-8E81-BBF2C1FACCE0}" type="datetime9">
              <a:rPr lang="en-US" smtClean="0"/>
              <a:t>4/23/2025 2:40:43 PM</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dirty="0"/>
              <a:t>Click to edit Master title style</a:t>
            </a:r>
          </a:p>
        </p:txBody>
      </p:sp>
    </p:spTree>
    <p:extLst>
      <p:ext uri="{BB962C8B-B14F-4D97-AF65-F5344CB8AC3E}">
        <p14:creationId xmlns:p14="http://schemas.microsoft.com/office/powerpoint/2010/main" val="149973893"/>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EE78F-E66B-4407-8E81-BBF2C1FACCE0}" type="datetime9">
              <a:rPr lang="en-US" smtClean="0"/>
              <a:t>4/23/2025 2:40:43 PM</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560582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latin typeface="Verdana" panose="020B0604030504040204" pitchFamily="34" charset="0"/>
                <a:ea typeface="Verdana" panose="020B0604030504040204" pitchFamily="34" charset="0"/>
              </a:defRPr>
            </a:lvl1pPr>
            <a:lvl2pPr>
              <a:defRPr sz="1800">
                <a:solidFill>
                  <a:schemeClr val="tx2"/>
                </a:solidFill>
                <a:latin typeface="Verdana" panose="020B0604030504040204" pitchFamily="34" charset="0"/>
                <a:ea typeface="Verdana" panose="020B0604030504040204" pitchFamily="34" charset="0"/>
              </a:defRPr>
            </a:lvl2pPr>
            <a:lvl3pPr>
              <a:defRPr sz="1600">
                <a:solidFill>
                  <a:schemeClr val="tx2"/>
                </a:solidFill>
                <a:latin typeface="Verdana" panose="020B0604030504040204" pitchFamily="34" charset="0"/>
                <a:ea typeface="Verdana" panose="020B0604030504040204" pitchFamily="34" charset="0"/>
              </a:defRPr>
            </a:lvl3pPr>
            <a:lvl4pPr>
              <a:defRPr sz="1400">
                <a:solidFill>
                  <a:schemeClr val="tx2"/>
                </a:solidFill>
                <a:latin typeface="Verdana" panose="020B0604030504040204" pitchFamily="34" charset="0"/>
                <a:ea typeface="Verdana" panose="020B0604030504040204" pitchFamily="34" charset="0"/>
              </a:defRPr>
            </a:lvl4pPr>
            <a:lvl5pPr>
              <a:defRPr sz="1400">
                <a:solidFill>
                  <a:schemeClr val="tx2"/>
                </a:solidFill>
                <a:latin typeface="Verdana" panose="020B0604030504040204" pitchFamily="34" charset="0"/>
                <a:ea typeface="Verdana" panose="020B060403050404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F8CEE78F-E66B-4407-8E81-BBF2C1FACCE0}" type="datetime9">
              <a:rPr lang="en-US" smtClean="0"/>
              <a:t>4/23/2025 2:40:43 PM</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932633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AA15-089B-DD22-8D0F-EEC241C63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B5C435-FBCD-7D36-BAD7-22C1C409B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5A3CF-F5D8-2672-86D0-8F3BDFD3EF01}"/>
              </a:ext>
            </a:extLst>
          </p:cNvPr>
          <p:cNvSpPr>
            <a:spLocks noGrp="1"/>
          </p:cNvSpPr>
          <p:nvPr>
            <p:ph type="dt" sz="half" idx="10"/>
          </p:nvPr>
        </p:nvSpPr>
        <p:spPr/>
        <p:txBody>
          <a:bodyPr/>
          <a:lstStyle/>
          <a:p>
            <a:fld id="{87D724BA-C15F-4418-8540-7C20C774951F}" type="datetimeFigureOut">
              <a:rPr lang="en-US" smtClean="0"/>
              <a:t>4/23/2025</a:t>
            </a:fld>
            <a:endParaRPr lang="en-US"/>
          </a:p>
        </p:txBody>
      </p:sp>
      <p:sp>
        <p:nvSpPr>
          <p:cNvPr id="5" name="Footer Placeholder 4">
            <a:extLst>
              <a:ext uri="{FF2B5EF4-FFF2-40B4-BE49-F238E27FC236}">
                <a16:creationId xmlns:a16="http://schemas.microsoft.com/office/drawing/2014/main" id="{793DBB9B-91D7-D60F-8633-BE90CEF5F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14544-53B6-2EFA-2BD2-3028CBB9D37F}"/>
              </a:ext>
            </a:extLst>
          </p:cNvPr>
          <p:cNvSpPr>
            <a:spLocks noGrp="1"/>
          </p:cNvSpPr>
          <p:nvPr>
            <p:ph type="sldNum" sz="quarter" idx="12"/>
          </p:nvPr>
        </p:nvSpPr>
        <p:spPr/>
        <p:txBody>
          <a:bodyPr/>
          <a:lstStyle/>
          <a:p>
            <a:fld id="{9023A95A-B2FC-4557-910C-424695B1F0BD}" type="slidenum">
              <a:rPr lang="en-US" smtClean="0"/>
              <a:t>‹#›</a:t>
            </a:fld>
            <a:endParaRPr lang="en-US"/>
          </a:p>
        </p:txBody>
      </p:sp>
    </p:spTree>
    <p:extLst>
      <p:ext uri="{BB962C8B-B14F-4D97-AF65-F5344CB8AC3E}">
        <p14:creationId xmlns:p14="http://schemas.microsoft.com/office/powerpoint/2010/main" val="576269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CEE78F-E66B-4407-8E81-BBF2C1FACCE0}" type="datetime9">
              <a:rPr lang="en-US" smtClean="0"/>
              <a:t>4/23/2025 2:40:43 PM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05460451"/>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CEE78F-E66B-4407-8E81-BBF2C1FACCE0}" type="datetime9">
              <a:rPr lang="en-US" smtClean="0"/>
              <a:t>4/23/2025 2:40:43 PM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948874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F8CEE78F-E66B-4407-8E81-BBF2C1FACCE0}" type="datetime9">
              <a:rPr lang="en-US" smtClean="0"/>
              <a:t>4/23/2025 2:40:43 PM</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4988389"/>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p:nvSpPr>
        <p:spPr>
          <a:xfrm>
            <a:off x="597455" y="3085765"/>
            <a:ext cx="10986811"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774923" y="990600"/>
            <a:ext cx="10653003" cy="1504844"/>
          </a:xfrm>
          <a:effectLst/>
        </p:spPr>
        <p:txBody>
          <a:bodyPr anchor="b">
            <a:normAutofit/>
          </a:bodyPr>
          <a:lstStyle>
            <a:lvl1pPr>
              <a:defRPr sz="360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774923" y="2495445"/>
            <a:ext cx="10653003"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16F73BB-3B44-4D96-968A-B4BF25D0EF58}" type="datetime9">
              <a:rPr lang="en-US" smtClean="0"/>
              <a:t>4/23/2025 2:40:43 PM</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
        <p:nvSpPr>
          <p:cNvPr id="8" name="Picture Placeholder 9">
            <a:extLst>
              <a:ext uri="{FF2B5EF4-FFF2-40B4-BE49-F238E27FC236}">
                <a16:creationId xmlns:a16="http://schemas.microsoft.com/office/drawing/2014/main" id="{60462B74-C9F4-401F-B8E1-FBD4792E56FA}"/>
              </a:ext>
            </a:extLst>
          </p:cNvPr>
          <p:cNvSpPr>
            <a:spLocks noGrp="1"/>
          </p:cNvSpPr>
          <p:nvPr>
            <p:ph type="pic" sz="quarter" idx="13" hasCustomPrompt="1"/>
          </p:nvPr>
        </p:nvSpPr>
        <p:spPr>
          <a:xfrm>
            <a:off x="334901" y="5681499"/>
            <a:ext cx="101643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Tree>
    <p:extLst>
      <p:ext uri="{BB962C8B-B14F-4D97-AF65-F5344CB8AC3E}">
        <p14:creationId xmlns:p14="http://schemas.microsoft.com/office/powerpoint/2010/main" val="791033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a:spLocks noChangeAspect="1"/>
          </p:cNvSpPr>
          <p:nvPr/>
        </p:nvSpPr>
        <p:spPr>
          <a:xfrm>
            <a:off x="603529" y="5565058"/>
            <a:ext cx="10984943" cy="83574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4925" y="3036573"/>
            <a:ext cx="10653001" cy="1504844"/>
          </a:xfrm>
        </p:spPr>
        <p:txBody>
          <a:bodyPr anchor="b">
            <a:normAutofit/>
          </a:bodyPr>
          <a:lstStyle>
            <a:lvl1pPr algn="l">
              <a:defRPr sz="3600" b="0" cap="all">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74925" y="4541417"/>
            <a:ext cx="1065300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CEBB57C-3EE2-49B6-A8B0-CDF72F807241}" type="datetime9">
              <a:rPr lang="en-US" smtClean="0"/>
              <a:t>4/23/2025 2:40:43 PM</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
        <p:nvSpPr>
          <p:cNvPr id="9" name="Picture Placeholder 9">
            <a:extLst>
              <a:ext uri="{FF2B5EF4-FFF2-40B4-BE49-F238E27FC236}">
                <a16:creationId xmlns:a16="http://schemas.microsoft.com/office/drawing/2014/main" id="{18C50BD2-D693-4B76-839B-C2E20D3C1DA3}"/>
              </a:ext>
            </a:extLst>
          </p:cNvPr>
          <p:cNvSpPr>
            <a:spLocks noGrp="1"/>
          </p:cNvSpPr>
          <p:nvPr>
            <p:ph type="pic" sz="quarter" idx="13" hasCustomPrompt="1"/>
          </p:nvPr>
        </p:nvSpPr>
        <p:spPr>
          <a:xfrm>
            <a:off x="334901" y="5681499"/>
            <a:ext cx="101643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Tree>
    <p:extLst>
      <p:ext uri="{BB962C8B-B14F-4D97-AF65-F5344CB8AC3E}">
        <p14:creationId xmlns:p14="http://schemas.microsoft.com/office/powerpoint/2010/main" val="970791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1C1A7E0-6034-4DF7-835A-414B0F674D3A}" type="datetime9">
              <a:rPr lang="en-US" smtClean="0"/>
              <a:t>4/23/2025 2:40:43 PM</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Picture Placeholder 9">
            <a:extLst>
              <a:ext uri="{FF2B5EF4-FFF2-40B4-BE49-F238E27FC236}">
                <a16:creationId xmlns:a16="http://schemas.microsoft.com/office/drawing/2014/main" id="{78F32D63-4028-48AE-9C6D-CFE0636D8924}"/>
              </a:ext>
            </a:extLst>
          </p:cNvPr>
          <p:cNvSpPr>
            <a:spLocks noGrp="1"/>
          </p:cNvSpPr>
          <p:nvPr>
            <p:ph type="pic" sz="quarter" idx="13" hasCustomPrompt="1"/>
          </p:nvPr>
        </p:nvSpPr>
        <p:spPr>
          <a:xfrm>
            <a:off x="334901" y="5681499"/>
            <a:ext cx="101643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
        <p:nvSpPr>
          <p:cNvPr id="8" name="Rectangle 7">
            <a:extLst>
              <a:ext uri="{FF2B5EF4-FFF2-40B4-BE49-F238E27FC236}">
                <a16:creationId xmlns:a16="http://schemas.microsoft.com/office/drawing/2014/main" id="{16A5B7A0-A98C-4DF5-B8D3-01AD938FA37E}"/>
              </a:ext>
            </a:extLst>
          </p:cNvPr>
          <p:cNvSpPr>
            <a:spLocks noChangeAspect="1"/>
          </p:cNvSpPr>
          <p:nvPr userDrawn="1"/>
        </p:nvSpPr>
        <p:spPr>
          <a:xfrm>
            <a:off x="597457" y="599726"/>
            <a:ext cx="10991499" cy="8357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a:extLst>
              <a:ext uri="{FF2B5EF4-FFF2-40B4-BE49-F238E27FC236}">
                <a16:creationId xmlns:a16="http://schemas.microsoft.com/office/drawing/2014/main" id="{18FDDBEB-657F-41D9-AAD9-C0B4F145F0FE}"/>
              </a:ext>
            </a:extLst>
          </p:cNvPr>
          <p:cNvSpPr>
            <a:spLocks noGrp="1"/>
          </p:cNvSpPr>
          <p:nvPr>
            <p:ph type="title"/>
          </p:nvPr>
        </p:nvSpPr>
        <p:spPr>
          <a:xfrm>
            <a:off x="774923" y="687475"/>
            <a:ext cx="10106109" cy="63004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74920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603529" y="5141973"/>
            <a:ext cx="10984943"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75137" y="5262296"/>
            <a:ext cx="4715500" cy="689514"/>
          </a:xfrm>
        </p:spPr>
        <p:txBody>
          <a:bodyPr anchor="ctr"/>
          <a:lstStyle>
            <a:lvl1pPr algn="l">
              <a:defRPr sz="2000" b="0">
                <a:solidFill>
                  <a:schemeClr val="accent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95199" y="601200"/>
            <a:ext cx="10987200" cy="4204800"/>
          </a:xfrm>
        </p:spPr>
        <p:txBody>
          <a:bodyPr anchor="ctr">
            <a:normAutofit/>
          </a:bodyPr>
          <a:lstStyle>
            <a:lvl1pPr marL="0" indent="0">
              <a:buNone/>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687103"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B1AC1B4-70C1-45A7-ACCE-EF91F48BB3DE}" type="datetime9">
              <a:rPr lang="en-US" smtClean="0"/>
              <a:t>4/23/2025 2:40:43 PM</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
        <p:nvSpPr>
          <p:cNvPr id="10" name="Picture Placeholder 9">
            <a:extLst>
              <a:ext uri="{FF2B5EF4-FFF2-40B4-BE49-F238E27FC236}">
                <a16:creationId xmlns:a16="http://schemas.microsoft.com/office/drawing/2014/main" id="{31FAC6BA-7464-4C75-A91B-CE998EA13979}"/>
              </a:ext>
            </a:extLst>
          </p:cNvPr>
          <p:cNvSpPr>
            <a:spLocks noGrp="1"/>
          </p:cNvSpPr>
          <p:nvPr>
            <p:ph type="pic" sz="quarter" idx="13" hasCustomPrompt="1"/>
          </p:nvPr>
        </p:nvSpPr>
        <p:spPr>
          <a:xfrm>
            <a:off x="334901" y="5681499"/>
            <a:ext cx="101643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Tree>
    <p:extLst>
      <p:ext uri="{BB962C8B-B14F-4D97-AF65-F5344CB8AC3E}">
        <p14:creationId xmlns:p14="http://schemas.microsoft.com/office/powerpoint/2010/main" val="265273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923" y="4693389"/>
            <a:ext cx="10653003" cy="566738"/>
          </a:xfrm>
        </p:spPr>
        <p:txBody>
          <a:bodyPr anchor="b">
            <a:normAutofit/>
          </a:bodyPr>
          <a:lstStyle>
            <a:lvl1pPr algn="l">
              <a:defRPr sz="2400" b="0">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97458" y="599725"/>
            <a:ext cx="10984941"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774923" y="5260127"/>
            <a:ext cx="10653003"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3C70B4F-5E80-4779-AB4E-5A81A3C3F447}" type="datetime9">
              <a:rPr lang="en-US" smtClean="0"/>
              <a:t>4/23/2025 2:40:43 PM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Picture Placeholder 9">
            <a:extLst>
              <a:ext uri="{FF2B5EF4-FFF2-40B4-BE49-F238E27FC236}">
                <a16:creationId xmlns:a16="http://schemas.microsoft.com/office/drawing/2014/main" id="{C9B07230-655A-460D-B205-2888BE05A863}"/>
              </a:ext>
            </a:extLst>
          </p:cNvPr>
          <p:cNvSpPr>
            <a:spLocks noGrp="1"/>
          </p:cNvSpPr>
          <p:nvPr>
            <p:ph type="pic" sz="quarter" idx="13" hasCustomPrompt="1"/>
          </p:nvPr>
        </p:nvSpPr>
        <p:spPr>
          <a:xfrm>
            <a:off x="334901" y="5681499"/>
            <a:ext cx="101643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Tree>
    <p:extLst>
      <p:ext uri="{BB962C8B-B14F-4D97-AF65-F5344CB8AC3E}">
        <p14:creationId xmlns:p14="http://schemas.microsoft.com/office/powerpoint/2010/main" val="2157434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4D0A67E-12D6-45C7-87B8-00426FCA6F49}" type="datetime9">
              <a:rPr lang="en-US" smtClean="0"/>
              <a:t>4/23/2025 2:40:43 PM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8" name="Picture Placeholder 9">
            <a:extLst>
              <a:ext uri="{FF2B5EF4-FFF2-40B4-BE49-F238E27FC236}">
                <a16:creationId xmlns:a16="http://schemas.microsoft.com/office/drawing/2014/main" id="{BC280C83-0990-4DBA-9150-E5E4C5A3D4E5}"/>
              </a:ext>
            </a:extLst>
          </p:cNvPr>
          <p:cNvSpPr>
            <a:spLocks noGrp="1"/>
          </p:cNvSpPr>
          <p:nvPr>
            <p:ph type="pic" sz="quarter" idx="13" hasCustomPrompt="1"/>
          </p:nvPr>
        </p:nvSpPr>
        <p:spPr>
          <a:xfrm>
            <a:off x="334901" y="5681499"/>
            <a:ext cx="101643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
        <p:nvSpPr>
          <p:cNvPr id="9" name="Rectangle 8">
            <a:extLst>
              <a:ext uri="{FF2B5EF4-FFF2-40B4-BE49-F238E27FC236}">
                <a16:creationId xmlns:a16="http://schemas.microsoft.com/office/drawing/2014/main" id="{51DB7A51-2938-4A7B-A5C7-3F00ABC704F2}"/>
              </a:ext>
            </a:extLst>
          </p:cNvPr>
          <p:cNvSpPr>
            <a:spLocks noChangeAspect="1"/>
          </p:cNvSpPr>
          <p:nvPr userDrawn="1"/>
        </p:nvSpPr>
        <p:spPr>
          <a:xfrm>
            <a:off x="597457" y="599726"/>
            <a:ext cx="10991499" cy="8357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4B96872D-199B-4969-8936-9714E4BE6D9F}"/>
              </a:ext>
            </a:extLst>
          </p:cNvPr>
          <p:cNvSpPr>
            <a:spLocks noGrp="1"/>
          </p:cNvSpPr>
          <p:nvPr>
            <p:ph type="title"/>
          </p:nvPr>
        </p:nvSpPr>
        <p:spPr>
          <a:xfrm>
            <a:off x="774923" y="687475"/>
            <a:ext cx="10106109" cy="63004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21685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743199"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263563" cy="365125"/>
          </a:xfrm>
        </p:spPr>
        <p:txBody>
          <a:bodyPr/>
          <a:lstStyle>
            <a:lvl1pPr>
              <a:defRPr>
                <a:solidFill>
                  <a:schemeClr val="accent1">
                    <a:lumMod val="75000"/>
                    <a:lumOff val="25000"/>
                  </a:schemeClr>
                </a:solidFill>
              </a:defRPr>
            </a:lvl1pPr>
          </a:lstStyle>
          <a:p>
            <a:fld id="{0008BDB1-8207-438C-B05F-73622B91E51A}" type="datetime9">
              <a:rPr lang="en-US" smtClean="0"/>
              <a:t>4/23/2025 2:40:43 PM</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
        <p:nvSpPr>
          <p:cNvPr id="8" name="Picture Placeholder 9">
            <a:extLst>
              <a:ext uri="{FF2B5EF4-FFF2-40B4-BE49-F238E27FC236}">
                <a16:creationId xmlns:a16="http://schemas.microsoft.com/office/drawing/2014/main" id="{D354B163-6C4F-45DB-A034-51A5B30DD427}"/>
              </a:ext>
            </a:extLst>
          </p:cNvPr>
          <p:cNvSpPr>
            <a:spLocks noGrp="1"/>
          </p:cNvSpPr>
          <p:nvPr>
            <p:ph type="pic" sz="quarter" idx="13" hasCustomPrompt="1"/>
          </p:nvPr>
        </p:nvSpPr>
        <p:spPr>
          <a:xfrm>
            <a:off x="334901" y="5681499"/>
            <a:ext cx="101643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Tree>
    <p:extLst>
      <p:ext uri="{BB962C8B-B14F-4D97-AF65-F5344CB8AC3E}">
        <p14:creationId xmlns:p14="http://schemas.microsoft.com/office/powerpoint/2010/main" val="850637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26B86-C279-7AC6-03CC-6121DA295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DAAC0B-434F-ACC1-8B90-D1D5781A7E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6F8A1D-7D19-82DD-01E3-DDF0B9B754B1}"/>
              </a:ext>
            </a:extLst>
          </p:cNvPr>
          <p:cNvSpPr>
            <a:spLocks noGrp="1"/>
          </p:cNvSpPr>
          <p:nvPr>
            <p:ph type="dt" sz="half" idx="10"/>
          </p:nvPr>
        </p:nvSpPr>
        <p:spPr/>
        <p:txBody>
          <a:bodyPr/>
          <a:lstStyle/>
          <a:p>
            <a:fld id="{87D724BA-C15F-4418-8540-7C20C774951F}" type="datetimeFigureOut">
              <a:rPr lang="en-US" smtClean="0"/>
              <a:t>4/23/2025</a:t>
            </a:fld>
            <a:endParaRPr lang="en-US"/>
          </a:p>
        </p:txBody>
      </p:sp>
      <p:sp>
        <p:nvSpPr>
          <p:cNvPr id="5" name="Footer Placeholder 4">
            <a:extLst>
              <a:ext uri="{FF2B5EF4-FFF2-40B4-BE49-F238E27FC236}">
                <a16:creationId xmlns:a16="http://schemas.microsoft.com/office/drawing/2014/main" id="{202DCE10-DEFA-7687-B8A5-A81224953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E1C46-15AF-DE20-F2A8-A97C6A2FB4E9}"/>
              </a:ext>
            </a:extLst>
          </p:cNvPr>
          <p:cNvSpPr>
            <a:spLocks noGrp="1"/>
          </p:cNvSpPr>
          <p:nvPr>
            <p:ph type="sldNum" sz="quarter" idx="12"/>
          </p:nvPr>
        </p:nvSpPr>
        <p:spPr/>
        <p:txBody>
          <a:bodyPr/>
          <a:lstStyle/>
          <a:p>
            <a:fld id="{9023A95A-B2FC-4557-910C-424695B1F0BD}" type="slidenum">
              <a:rPr lang="en-US" smtClean="0"/>
              <a:t>‹#›</a:t>
            </a:fld>
            <a:endParaRPr lang="en-US"/>
          </a:p>
        </p:txBody>
      </p:sp>
    </p:spTree>
    <p:extLst>
      <p:ext uri="{BB962C8B-B14F-4D97-AF65-F5344CB8AC3E}">
        <p14:creationId xmlns:p14="http://schemas.microsoft.com/office/powerpoint/2010/main" val="2804062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6"/>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2"/>
            <a:ext cx="11029615" cy="1497507"/>
          </a:xfrm>
        </p:spPr>
        <p:txBody>
          <a:bodyPr anchor="b">
            <a:normAutofit/>
          </a:bodyPr>
          <a:lstStyle>
            <a:lvl1pPr algn="l">
              <a:defRPr sz="2700" b="0" cap="all">
                <a:solidFill>
                  <a:schemeClr val="accent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E9F67B5E-2315-4740-ACC4-5F0FD51292D4}" type="datetime9">
              <a:rPr lang="en-US" smtClean="0"/>
              <a:t>4/23/2025 2:40:43 PM</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9" name="Picture Placeholder 9">
            <a:extLst>
              <a:ext uri="{FF2B5EF4-FFF2-40B4-BE49-F238E27FC236}">
                <a16:creationId xmlns:a16="http://schemas.microsoft.com/office/drawing/2014/main" id="{60ECD88C-B2CE-4747-BF15-020C37E38D42}"/>
              </a:ext>
            </a:extLst>
          </p:cNvPr>
          <p:cNvSpPr>
            <a:spLocks noGrp="1"/>
          </p:cNvSpPr>
          <p:nvPr>
            <p:ph type="pic" sz="quarter" idx="13" hasCustomPrompt="1"/>
          </p:nvPr>
        </p:nvSpPr>
        <p:spPr>
          <a:xfrm>
            <a:off x="334901" y="5681499"/>
            <a:ext cx="102728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
        <p:nvSpPr>
          <p:cNvPr id="10" name="Picture Placeholder 9">
            <a:extLst>
              <a:ext uri="{FF2B5EF4-FFF2-40B4-BE49-F238E27FC236}">
                <a16:creationId xmlns:a16="http://schemas.microsoft.com/office/drawing/2014/main" id="{4745BCAC-898A-4739-BD0E-5F07CEE60A79}"/>
              </a:ext>
            </a:extLst>
          </p:cNvPr>
          <p:cNvSpPr>
            <a:spLocks noGrp="1"/>
          </p:cNvSpPr>
          <p:nvPr>
            <p:ph type="pic" sz="quarter" idx="14" hasCustomPrompt="1"/>
          </p:nvPr>
        </p:nvSpPr>
        <p:spPr>
          <a:xfrm>
            <a:off x="10832453" y="5900199"/>
            <a:ext cx="504203" cy="511293"/>
          </a:xfrm>
        </p:spPr>
        <p:txBody>
          <a:bodyPr>
            <a:noAutofit/>
          </a:bodyPr>
          <a:lstStyle>
            <a:lvl1pPr marL="0" indent="0">
              <a:buNone/>
              <a:defRPr sz="788">
                <a:solidFill>
                  <a:schemeClr val="bg1">
                    <a:lumMod val="50000"/>
                  </a:schemeClr>
                </a:solidFill>
              </a:defRPr>
            </a:lvl1pPr>
          </a:lstStyle>
          <a:p>
            <a:r>
              <a:rPr lang="en-US" dirty="0"/>
              <a:t>Click to add logo</a:t>
            </a:r>
          </a:p>
        </p:txBody>
      </p:sp>
    </p:spTree>
    <p:extLst>
      <p:ext uri="{BB962C8B-B14F-4D97-AF65-F5344CB8AC3E}">
        <p14:creationId xmlns:p14="http://schemas.microsoft.com/office/powerpoint/2010/main" val="1211723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014002A-CF14-41E0-9D3A-B227D22D5DC1}" type="datetime9">
              <a:rPr lang="en-US" smtClean="0"/>
              <a:t>4/23/2025 2:40:43 PM</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9" name="Picture Placeholder 9">
            <a:extLst>
              <a:ext uri="{FF2B5EF4-FFF2-40B4-BE49-F238E27FC236}">
                <a16:creationId xmlns:a16="http://schemas.microsoft.com/office/drawing/2014/main" id="{6E537A51-93E5-4A33-A30C-A1ABDBE1842D}"/>
              </a:ext>
            </a:extLst>
          </p:cNvPr>
          <p:cNvSpPr>
            <a:spLocks noGrp="1"/>
          </p:cNvSpPr>
          <p:nvPr>
            <p:ph type="pic" sz="quarter" idx="13" hasCustomPrompt="1"/>
          </p:nvPr>
        </p:nvSpPr>
        <p:spPr>
          <a:xfrm>
            <a:off x="334901" y="5681499"/>
            <a:ext cx="102728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
        <p:nvSpPr>
          <p:cNvPr id="10" name="Picture Placeholder 9">
            <a:extLst>
              <a:ext uri="{FF2B5EF4-FFF2-40B4-BE49-F238E27FC236}">
                <a16:creationId xmlns:a16="http://schemas.microsoft.com/office/drawing/2014/main" id="{86C967C7-6CE4-46B2-804B-B59D271138B7}"/>
              </a:ext>
            </a:extLst>
          </p:cNvPr>
          <p:cNvSpPr>
            <a:spLocks noGrp="1"/>
          </p:cNvSpPr>
          <p:nvPr>
            <p:ph type="pic" sz="quarter" idx="14" hasCustomPrompt="1"/>
          </p:nvPr>
        </p:nvSpPr>
        <p:spPr>
          <a:xfrm>
            <a:off x="10832453" y="5900199"/>
            <a:ext cx="504203" cy="511293"/>
          </a:xfrm>
        </p:spPr>
        <p:txBody>
          <a:bodyPr>
            <a:noAutofit/>
          </a:bodyPr>
          <a:lstStyle>
            <a:lvl1pPr marL="0" indent="0">
              <a:buNone/>
              <a:defRPr sz="788">
                <a:solidFill>
                  <a:schemeClr val="bg1">
                    <a:lumMod val="50000"/>
                  </a:schemeClr>
                </a:solidFill>
              </a:defRPr>
            </a:lvl1pPr>
          </a:lstStyle>
          <a:p>
            <a:r>
              <a:rPr lang="en-US" dirty="0"/>
              <a:t>Click to add logo</a:t>
            </a:r>
          </a:p>
        </p:txBody>
      </p:sp>
      <p:sp>
        <p:nvSpPr>
          <p:cNvPr id="11" name="Rectangle 10">
            <a:extLst>
              <a:ext uri="{FF2B5EF4-FFF2-40B4-BE49-F238E27FC236}">
                <a16:creationId xmlns:a16="http://schemas.microsoft.com/office/drawing/2014/main" id="{D1D1FA29-4768-4E60-A6D7-D432703E8E04}"/>
              </a:ext>
            </a:extLst>
          </p:cNvPr>
          <p:cNvSpPr>
            <a:spLocks noChangeAspect="1"/>
          </p:cNvSpPr>
          <p:nvPr userDrawn="1"/>
        </p:nvSpPr>
        <p:spPr>
          <a:xfrm>
            <a:off x="597457" y="599726"/>
            <a:ext cx="10991499" cy="8357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0ECD76F-89E0-4FB1-A1F5-F9C9E494EAF3}"/>
              </a:ext>
            </a:extLst>
          </p:cNvPr>
          <p:cNvSpPr>
            <a:spLocks noGrp="1"/>
          </p:cNvSpPr>
          <p:nvPr>
            <p:ph type="title"/>
          </p:nvPr>
        </p:nvSpPr>
        <p:spPr>
          <a:xfrm>
            <a:off x="774923" y="687475"/>
            <a:ext cx="10106109" cy="63004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00216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615A1-9E26-4EA6-9D8B-B4D818EA55AD}" type="datetime9">
              <a:rPr lang="en-US" smtClean="0"/>
              <a:t>4/23/2025 2:40:43 PM</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Picture Placeholder 9">
            <a:extLst>
              <a:ext uri="{FF2B5EF4-FFF2-40B4-BE49-F238E27FC236}">
                <a16:creationId xmlns:a16="http://schemas.microsoft.com/office/drawing/2014/main" id="{0D165EC4-2C00-48CD-B2A1-12555C9EA0ED}"/>
              </a:ext>
            </a:extLst>
          </p:cNvPr>
          <p:cNvSpPr>
            <a:spLocks noGrp="1"/>
          </p:cNvSpPr>
          <p:nvPr>
            <p:ph type="pic" sz="quarter" idx="13" hasCustomPrompt="1"/>
          </p:nvPr>
        </p:nvSpPr>
        <p:spPr>
          <a:xfrm>
            <a:off x="334901" y="5681499"/>
            <a:ext cx="102728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
        <p:nvSpPr>
          <p:cNvPr id="6" name="Picture Placeholder 9">
            <a:extLst>
              <a:ext uri="{FF2B5EF4-FFF2-40B4-BE49-F238E27FC236}">
                <a16:creationId xmlns:a16="http://schemas.microsoft.com/office/drawing/2014/main" id="{BCE72FD7-7235-43F1-835C-35F26640CB3C}"/>
              </a:ext>
            </a:extLst>
          </p:cNvPr>
          <p:cNvSpPr>
            <a:spLocks noGrp="1"/>
          </p:cNvSpPr>
          <p:nvPr>
            <p:ph type="pic" sz="quarter" idx="14" hasCustomPrompt="1"/>
          </p:nvPr>
        </p:nvSpPr>
        <p:spPr>
          <a:xfrm>
            <a:off x="10832453" y="5900199"/>
            <a:ext cx="504203" cy="511293"/>
          </a:xfrm>
        </p:spPr>
        <p:txBody>
          <a:bodyPr>
            <a:noAutofit/>
          </a:bodyPr>
          <a:lstStyle>
            <a:lvl1pPr marL="0" indent="0">
              <a:buNone/>
              <a:defRPr sz="788">
                <a:solidFill>
                  <a:schemeClr val="bg1">
                    <a:lumMod val="50000"/>
                  </a:schemeClr>
                </a:solidFill>
              </a:defRPr>
            </a:lvl1pPr>
          </a:lstStyle>
          <a:p>
            <a:r>
              <a:rPr lang="en-US" dirty="0"/>
              <a:t>Click to add logo</a:t>
            </a:r>
          </a:p>
        </p:txBody>
      </p:sp>
    </p:spTree>
    <p:extLst>
      <p:ext uri="{BB962C8B-B14F-4D97-AF65-F5344CB8AC3E}">
        <p14:creationId xmlns:p14="http://schemas.microsoft.com/office/powerpoint/2010/main" val="41064919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4" y="5262298"/>
            <a:ext cx="5869987" cy="689515"/>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F6959D04-DB06-449D-88EF-22FDF65F61A3}" type="datetime9">
              <a:rPr lang="en-US" smtClean="0"/>
              <a:t>4/23/2025 2:40:43 PM</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10" name="Picture Placeholder 9">
            <a:extLst>
              <a:ext uri="{FF2B5EF4-FFF2-40B4-BE49-F238E27FC236}">
                <a16:creationId xmlns:a16="http://schemas.microsoft.com/office/drawing/2014/main" id="{FA4FFB8C-88C5-469B-BBE5-2F9578EB3B2E}"/>
              </a:ext>
            </a:extLst>
          </p:cNvPr>
          <p:cNvSpPr>
            <a:spLocks noGrp="1"/>
          </p:cNvSpPr>
          <p:nvPr>
            <p:ph type="pic" sz="quarter" idx="13" hasCustomPrompt="1"/>
          </p:nvPr>
        </p:nvSpPr>
        <p:spPr>
          <a:xfrm>
            <a:off x="334901" y="5681499"/>
            <a:ext cx="102728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
        <p:nvSpPr>
          <p:cNvPr id="11" name="Picture Placeholder 9">
            <a:extLst>
              <a:ext uri="{FF2B5EF4-FFF2-40B4-BE49-F238E27FC236}">
                <a16:creationId xmlns:a16="http://schemas.microsoft.com/office/drawing/2014/main" id="{0B06A6D8-59B6-48EF-97A3-580C263862AD}"/>
              </a:ext>
            </a:extLst>
          </p:cNvPr>
          <p:cNvSpPr>
            <a:spLocks noGrp="1"/>
          </p:cNvSpPr>
          <p:nvPr>
            <p:ph type="pic" sz="quarter" idx="14" hasCustomPrompt="1"/>
          </p:nvPr>
        </p:nvSpPr>
        <p:spPr>
          <a:xfrm>
            <a:off x="10832453" y="5900199"/>
            <a:ext cx="504203" cy="511293"/>
          </a:xfrm>
        </p:spPr>
        <p:txBody>
          <a:bodyPr>
            <a:noAutofit/>
          </a:bodyPr>
          <a:lstStyle>
            <a:lvl1pPr marL="0" indent="0">
              <a:buNone/>
              <a:defRPr sz="788">
                <a:solidFill>
                  <a:schemeClr val="bg1">
                    <a:lumMod val="50000"/>
                  </a:schemeClr>
                </a:solidFill>
              </a:defRPr>
            </a:lvl1pPr>
          </a:lstStyle>
          <a:p>
            <a:r>
              <a:rPr lang="en-US" dirty="0"/>
              <a:t>Click to add logo</a:t>
            </a:r>
          </a:p>
        </p:txBody>
      </p:sp>
    </p:spTree>
    <p:extLst>
      <p:ext uri="{BB962C8B-B14F-4D97-AF65-F5344CB8AC3E}">
        <p14:creationId xmlns:p14="http://schemas.microsoft.com/office/powerpoint/2010/main" val="1579481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D3C40E4-7B10-490B-A735-DEBF7B8C22B1}" type="datetime9">
              <a:rPr lang="en-US" smtClean="0"/>
              <a:t>4/23/2025 2:40:43 PM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Picture Placeholder 9">
            <a:extLst>
              <a:ext uri="{FF2B5EF4-FFF2-40B4-BE49-F238E27FC236}">
                <a16:creationId xmlns:a16="http://schemas.microsoft.com/office/drawing/2014/main" id="{27769484-71D0-4024-B237-583943195596}"/>
              </a:ext>
            </a:extLst>
          </p:cNvPr>
          <p:cNvSpPr>
            <a:spLocks noGrp="1"/>
          </p:cNvSpPr>
          <p:nvPr>
            <p:ph type="pic" sz="quarter" idx="13" hasCustomPrompt="1"/>
          </p:nvPr>
        </p:nvSpPr>
        <p:spPr>
          <a:xfrm>
            <a:off x="334901" y="5681499"/>
            <a:ext cx="102728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
        <p:nvSpPr>
          <p:cNvPr id="9" name="Picture Placeholder 9">
            <a:extLst>
              <a:ext uri="{FF2B5EF4-FFF2-40B4-BE49-F238E27FC236}">
                <a16:creationId xmlns:a16="http://schemas.microsoft.com/office/drawing/2014/main" id="{5C9C32F3-1DF0-4FA3-BD8A-B66513D842BD}"/>
              </a:ext>
            </a:extLst>
          </p:cNvPr>
          <p:cNvSpPr>
            <a:spLocks noGrp="1"/>
          </p:cNvSpPr>
          <p:nvPr>
            <p:ph type="pic" sz="quarter" idx="14" hasCustomPrompt="1"/>
          </p:nvPr>
        </p:nvSpPr>
        <p:spPr>
          <a:xfrm>
            <a:off x="10832453" y="5900199"/>
            <a:ext cx="504203" cy="511293"/>
          </a:xfrm>
        </p:spPr>
        <p:txBody>
          <a:bodyPr>
            <a:noAutofit/>
          </a:bodyPr>
          <a:lstStyle>
            <a:lvl1pPr marL="0" indent="0">
              <a:buNone/>
              <a:defRPr sz="788">
                <a:solidFill>
                  <a:schemeClr val="bg1">
                    <a:lumMod val="50000"/>
                  </a:schemeClr>
                </a:solidFill>
              </a:defRPr>
            </a:lvl1pPr>
          </a:lstStyle>
          <a:p>
            <a:r>
              <a:rPr lang="en-US" dirty="0"/>
              <a:t>Click to add logo</a:t>
            </a:r>
          </a:p>
        </p:txBody>
      </p:sp>
    </p:spTree>
    <p:extLst>
      <p:ext uri="{BB962C8B-B14F-4D97-AF65-F5344CB8AC3E}">
        <p14:creationId xmlns:p14="http://schemas.microsoft.com/office/powerpoint/2010/main" val="1503439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774923" y="1523259"/>
            <a:ext cx="10653003" cy="4335538"/>
          </a:xfrm>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88B77E-0D65-4F0D-A448-22274F2EF76F}" type="datetime9">
              <a:rPr lang="en-US" smtClean="0"/>
              <a:t>4/23/2025 2:40:43 PM</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0" name="Picture Placeholder 9">
            <a:extLst>
              <a:ext uri="{FF2B5EF4-FFF2-40B4-BE49-F238E27FC236}">
                <a16:creationId xmlns:a16="http://schemas.microsoft.com/office/drawing/2014/main" id="{982CC4F0-86ED-48D1-9558-7307A0C81BD5}"/>
              </a:ext>
            </a:extLst>
          </p:cNvPr>
          <p:cNvSpPr>
            <a:spLocks noGrp="1"/>
          </p:cNvSpPr>
          <p:nvPr>
            <p:ph type="pic" sz="quarter" idx="13" hasCustomPrompt="1"/>
          </p:nvPr>
        </p:nvSpPr>
        <p:spPr>
          <a:xfrm>
            <a:off x="334901" y="5681499"/>
            <a:ext cx="102728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
        <p:nvSpPr>
          <p:cNvPr id="11" name="Picture Placeholder 9">
            <a:extLst>
              <a:ext uri="{FF2B5EF4-FFF2-40B4-BE49-F238E27FC236}">
                <a16:creationId xmlns:a16="http://schemas.microsoft.com/office/drawing/2014/main" id="{8E3E1CD5-CFCA-42EE-9113-0B154D972C8A}"/>
              </a:ext>
            </a:extLst>
          </p:cNvPr>
          <p:cNvSpPr>
            <a:spLocks noGrp="1"/>
          </p:cNvSpPr>
          <p:nvPr>
            <p:ph type="pic" sz="quarter" idx="14" hasCustomPrompt="1"/>
          </p:nvPr>
        </p:nvSpPr>
        <p:spPr>
          <a:xfrm>
            <a:off x="10832453" y="5900199"/>
            <a:ext cx="504203" cy="511293"/>
          </a:xfrm>
        </p:spPr>
        <p:txBody>
          <a:bodyPr>
            <a:noAutofit/>
          </a:bodyPr>
          <a:lstStyle>
            <a:lvl1pPr marL="0" indent="0">
              <a:buNone/>
              <a:defRPr sz="788">
                <a:solidFill>
                  <a:schemeClr val="bg1">
                    <a:lumMod val="50000"/>
                  </a:schemeClr>
                </a:solidFill>
              </a:defRPr>
            </a:lvl1pPr>
          </a:lstStyle>
          <a:p>
            <a:r>
              <a:rPr lang="en-US" dirty="0"/>
              <a:t>Click to add logo</a:t>
            </a:r>
          </a:p>
        </p:txBody>
      </p:sp>
      <p:sp>
        <p:nvSpPr>
          <p:cNvPr id="12" name="Rectangle 11">
            <a:extLst>
              <a:ext uri="{FF2B5EF4-FFF2-40B4-BE49-F238E27FC236}">
                <a16:creationId xmlns:a16="http://schemas.microsoft.com/office/drawing/2014/main" id="{66E8F43A-E827-4977-A0E1-A59D07237096}"/>
              </a:ext>
            </a:extLst>
          </p:cNvPr>
          <p:cNvSpPr>
            <a:spLocks noChangeAspect="1"/>
          </p:cNvSpPr>
          <p:nvPr userDrawn="1"/>
        </p:nvSpPr>
        <p:spPr>
          <a:xfrm>
            <a:off x="597457" y="599726"/>
            <a:ext cx="10991499" cy="8357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94554E60-40A6-46E8-BD15-27BDC40B01C5}"/>
              </a:ext>
            </a:extLst>
          </p:cNvPr>
          <p:cNvSpPr>
            <a:spLocks noGrp="1"/>
          </p:cNvSpPr>
          <p:nvPr>
            <p:ph type="title"/>
          </p:nvPr>
        </p:nvSpPr>
        <p:spPr>
          <a:xfrm>
            <a:off x="774923" y="687475"/>
            <a:ext cx="10106109" cy="63004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46161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4" y="5956139"/>
            <a:ext cx="1328141" cy="365125"/>
          </a:xfrm>
        </p:spPr>
        <p:txBody>
          <a:bodyPr/>
          <a:lstStyle>
            <a:lvl1pPr>
              <a:defRPr>
                <a:solidFill>
                  <a:schemeClr val="accent1">
                    <a:lumMod val="75000"/>
                    <a:lumOff val="25000"/>
                  </a:schemeClr>
                </a:solidFill>
              </a:defRPr>
            </a:lvl1pPr>
          </a:lstStyle>
          <a:p>
            <a:fld id="{13B61589-5FEA-4BD5-9E88-03FA9D5565E5}" type="datetime9">
              <a:rPr lang="en-US" smtClean="0"/>
              <a:t>4/23/2025 2:40:43 PM</a:t>
            </a:fld>
            <a:endParaRPr lang="en-US" dirty="0"/>
          </a:p>
        </p:txBody>
      </p:sp>
      <p:sp>
        <p:nvSpPr>
          <p:cNvPr id="5" name="Footer Placeholder 4"/>
          <p:cNvSpPr>
            <a:spLocks noGrp="1"/>
          </p:cNvSpPr>
          <p:nvPr>
            <p:ph type="ftr" sz="quarter" idx="11"/>
          </p:nvPr>
        </p:nvSpPr>
        <p:spPr>
          <a:xfrm>
            <a:off x="774925" y="5951813"/>
            <a:ext cx="7896279" cy="365125"/>
          </a:xfrm>
        </p:spPr>
        <p:txBody>
          <a:bodyPr/>
          <a:lstStyle/>
          <a:p>
            <a:endParaRPr lang="en-US" dirty="0"/>
          </a:p>
        </p:txBody>
      </p:sp>
      <p:sp>
        <p:nvSpPr>
          <p:cNvPr id="6" name="Slide Number Placeholder 5"/>
          <p:cNvSpPr>
            <a:spLocks noGrp="1"/>
          </p:cNvSpPr>
          <p:nvPr>
            <p:ph type="sldNum" sz="quarter" idx="12"/>
          </p:nvPr>
        </p:nvSpPr>
        <p:spPr>
          <a:xfrm>
            <a:off x="10446616" y="5956139"/>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8" name="Picture Placeholder 9">
            <a:extLst>
              <a:ext uri="{FF2B5EF4-FFF2-40B4-BE49-F238E27FC236}">
                <a16:creationId xmlns:a16="http://schemas.microsoft.com/office/drawing/2014/main" id="{B48ED5C0-EC13-437C-B526-EF7919E97CE6}"/>
              </a:ext>
            </a:extLst>
          </p:cNvPr>
          <p:cNvSpPr>
            <a:spLocks noGrp="1"/>
          </p:cNvSpPr>
          <p:nvPr>
            <p:ph type="pic" sz="quarter" idx="13" hasCustomPrompt="1"/>
          </p:nvPr>
        </p:nvSpPr>
        <p:spPr>
          <a:xfrm>
            <a:off x="334901" y="5681499"/>
            <a:ext cx="1013733"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
        <p:nvSpPr>
          <p:cNvPr id="9" name="Picture Placeholder 9">
            <a:extLst>
              <a:ext uri="{FF2B5EF4-FFF2-40B4-BE49-F238E27FC236}">
                <a16:creationId xmlns:a16="http://schemas.microsoft.com/office/drawing/2014/main" id="{91A95823-A39A-4BD7-9037-1A11F0730446}"/>
              </a:ext>
            </a:extLst>
          </p:cNvPr>
          <p:cNvSpPr>
            <a:spLocks noGrp="1"/>
          </p:cNvSpPr>
          <p:nvPr>
            <p:ph type="pic" sz="quarter" idx="14" hasCustomPrompt="1"/>
          </p:nvPr>
        </p:nvSpPr>
        <p:spPr>
          <a:xfrm>
            <a:off x="8203904" y="5900199"/>
            <a:ext cx="504203" cy="511293"/>
          </a:xfrm>
        </p:spPr>
        <p:txBody>
          <a:bodyPr>
            <a:noAutofit/>
          </a:bodyPr>
          <a:lstStyle>
            <a:lvl1pPr marL="0" indent="0">
              <a:buNone/>
              <a:defRPr sz="788">
                <a:solidFill>
                  <a:schemeClr val="bg1">
                    <a:lumMod val="50000"/>
                  </a:schemeClr>
                </a:solidFill>
              </a:defRPr>
            </a:lvl1pPr>
          </a:lstStyle>
          <a:p>
            <a:r>
              <a:rPr lang="en-US" dirty="0"/>
              <a:t>Click to add logo</a:t>
            </a:r>
          </a:p>
        </p:txBody>
      </p:sp>
    </p:spTree>
    <p:extLst>
      <p:ext uri="{BB962C8B-B14F-4D97-AF65-F5344CB8AC3E}">
        <p14:creationId xmlns:p14="http://schemas.microsoft.com/office/powerpoint/2010/main" val="3099130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74924" y="1523260"/>
            <a:ext cx="5199369" cy="4337790"/>
          </a:xfrm>
        </p:spPr>
        <p:txBody>
          <a:bodyPr>
            <a:normAutofit/>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709" y="1523260"/>
            <a:ext cx="5210216" cy="4337791"/>
          </a:xfrm>
        </p:spPr>
        <p:txBody>
          <a:bodyPr>
            <a:normAutofit/>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FBA3CF2-27F6-4367-9190-5CBAA7D66632}" type="datetime9">
              <a:rPr lang="en-US" smtClean="0"/>
              <a:t>4/23/2025 2:40:43 PM</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Picture Placeholder 9">
            <a:extLst>
              <a:ext uri="{FF2B5EF4-FFF2-40B4-BE49-F238E27FC236}">
                <a16:creationId xmlns:a16="http://schemas.microsoft.com/office/drawing/2014/main" id="{16ABAE74-18AB-4788-A9D2-A68293AFDA64}"/>
              </a:ext>
            </a:extLst>
          </p:cNvPr>
          <p:cNvSpPr>
            <a:spLocks noGrp="1"/>
          </p:cNvSpPr>
          <p:nvPr>
            <p:ph type="pic" sz="quarter" idx="13" hasCustomPrompt="1"/>
          </p:nvPr>
        </p:nvSpPr>
        <p:spPr>
          <a:xfrm>
            <a:off x="334901" y="5681499"/>
            <a:ext cx="1016439" cy="914400"/>
          </a:xfrm>
        </p:spPr>
        <p:txBody>
          <a:bodyPr>
            <a:noAutofit/>
          </a:bodyPr>
          <a:lstStyle>
            <a:lvl1pPr marL="0" indent="0">
              <a:buNone/>
              <a:defRPr sz="788">
                <a:solidFill>
                  <a:schemeClr val="bg1">
                    <a:lumMod val="50000"/>
                  </a:schemeClr>
                </a:solidFill>
              </a:defRPr>
            </a:lvl1pPr>
          </a:lstStyle>
          <a:p>
            <a:r>
              <a:rPr lang="en-US" dirty="0"/>
              <a:t>Click to add Presenter Photo</a:t>
            </a:r>
          </a:p>
        </p:txBody>
      </p:sp>
      <p:sp>
        <p:nvSpPr>
          <p:cNvPr id="10" name="Rectangle 9">
            <a:extLst>
              <a:ext uri="{FF2B5EF4-FFF2-40B4-BE49-F238E27FC236}">
                <a16:creationId xmlns:a16="http://schemas.microsoft.com/office/drawing/2014/main" id="{2FD1BBA3-9CE9-49A9-85F2-D4CC59C4D783}"/>
              </a:ext>
            </a:extLst>
          </p:cNvPr>
          <p:cNvSpPr>
            <a:spLocks noChangeAspect="1"/>
          </p:cNvSpPr>
          <p:nvPr userDrawn="1"/>
        </p:nvSpPr>
        <p:spPr>
          <a:xfrm>
            <a:off x="597457" y="599726"/>
            <a:ext cx="10991499" cy="8357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Title 1">
            <a:extLst>
              <a:ext uri="{FF2B5EF4-FFF2-40B4-BE49-F238E27FC236}">
                <a16:creationId xmlns:a16="http://schemas.microsoft.com/office/drawing/2014/main" id="{EF83AA0A-6A4C-496D-8AAE-B2357AD9E370}"/>
              </a:ext>
            </a:extLst>
          </p:cNvPr>
          <p:cNvSpPr>
            <a:spLocks noGrp="1"/>
          </p:cNvSpPr>
          <p:nvPr>
            <p:ph type="title"/>
          </p:nvPr>
        </p:nvSpPr>
        <p:spPr>
          <a:xfrm>
            <a:off x="774923" y="687475"/>
            <a:ext cx="10106109" cy="630049"/>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2666526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Image Bullets 3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E3B0AD5-3645-8443-891F-C0E1D9763D7A}"/>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2" name="Rectangle 31">
            <a:extLst>
              <a:ext uri="{FF2B5EF4-FFF2-40B4-BE49-F238E27FC236}">
                <a16:creationId xmlns:a16="http://schemas.microsoft.com/office/drawing/2014/main" id="{BE9B724A-B58C-CD4D-8980-C0DFE08B79B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3" name="Rectangle 32">
            <a:extLst>
              <a:ext uri="{FF2B5EF4-FFF2-40B4-BE49-F238E27FC236}">
                <a16:creationId xmlns:a16="http://schemas.microsoft.com/office/drawing/2014/main" id="{28894D68-6E31-8646-BFD7-2C0D8C4CD961}"/>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dirty="0"/>
              <a:t>Add</a:t>
            </a:r>
          </a:p>
          <a:p>
            <a:pPr marL="266700" lvl="0" indent="-266700" algn="ctr"/>
            <a:r>
              <a:rPr lang="en-US" dirty="0"/>
              <a:t>Picture</a:t>
            </a:r>
            <a:endParaRPr lang="en-ZA" dirty="0"/>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7151842" y="2919257"/>
            <a:ext cx="3292475"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25" name="Group 24">
            <a:extLst>
              <a:ext uri="{FF2B5EF4-FFF2-40B4-BE49-F238E27FC236}">
                <a16:creationId xmlns:a16="http://schemas.microsoft.com/office/drawing/2014/main" id="{F886979D-82A3-4A80-B7D8-1411156740B3}"/>
              </a:ext>
            </a:extLst>
          </p:cNvPr>
          <p:cNvGrpSpPr/>
          <p:nvPr userDrawn="1"/>
        </p:nvGrpSpPr>
        <p:grpSpPr>
          <a:xfrm>
            <a:off x="6641050" y="0"/>
            <a:ext cx="4313009" cy="6858000"/>
            <a:chOff x="0" y="0"/>
            <a:chExt cx="12192000" cy="6858000"/>
          </a:xfrm>
          <a:solidFill>
            <a:schemeClr val="accent1"/>
          </a:solidFill>
        </p:grpSpPr>
        <p:sp>
          <p:nvSpPr>
            <p:cNvPr id="26" name="Rectangle 25">
              <a:extLst>
                <a:ext uri="{FF2B5EF4-FFF2-40B4-BE49-F238E27FC236}">
                  <a16:creationId xmlns:a16="http://schemas.microsoft.com/office/drawing/2014/main" id="{25A4C3AA-BB58-4285-A38D-608FB501AC1D}"/>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7" name="Rectangle 26">
              <a:extLst>
                <a:ext uri="{FF2B5EF4-FFF2-40B4-BE49-F238E27FC236}">
                  <a16:creationId xmlns:a16="http://schemas.microsoft.com/office/drawing/2014/main" id="{BBB9E9C3-2013-4B62-89A6-8A4B0F2A884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28" name="Rectangle 27">
            <a:extLst>
              <a:ext uri="{FF2B5EF4-FFF2-40B4-BE49-F238E27FC236}">
                <a16:creationId xmlns:a16="http://schemas.microsoft.com/office/drawing/2014/main" id="{E4564187-7B7F-4203-BE0E-B2085E4F1869}"/>
              </a:ext>
            </a:extLst>
          </p:cNvPr>
          <p:cNvSpPr/>
          <p:nvPr userDrawn="1"/>
        </p:nvSpPr>
        <p:spPr>
          <a:xfrm rot="5400000">
            <a:off x="7151842" y="-373218"/>
            <a:ext cx="3292475" cy="431196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endParaRPr lang="en-ZA"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a:xfrm>
            <a:off x="-31402" y="6589310"/>
            <a:ext cx="962795" cy="264330"/>
          </a:xfrm>
        </p:spPr>
        <p:txBody>
          <a:bodyPr/>
          <a:lstStyle/>
          <a:p>
            <a:r>
              <a:rPr lang="en-ZA" dirty="0"/>
              <a:t>page </a:t>
            </a:r>
            <a:fld id="{19B51A1E-902D-48AF-9020-955120F399B6}" type="slidenum">
              <a:rPr lang="en-ZA" b="1" i="1" smtClean="0"/>
              <a:pPr/>
              <a:t>‹#›</a:t>
            </a:fld>
            <a:endParaRPr lang="en-ZA" b="1" i="1"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69" y="3674372"/>
            <a:ext cx="3863221" cy="720000"/>
          </a:xfrm>
        </p:spPr>
        <p:txBody>
          <a:bodyPr anchor="b"/>
          <a:lstStyle>
            <a:lvl1pPr algn="ctr">
              <a:defRPr sz="4500">
                <a:solidFill>
                  <a:schemeClr val="bg1"/>
                </a:solidFill>
                <a:latin typeface="Calibri" panose="020F0502020204030204" pitchFamily="34" charset="0"/>
                <a:cs typeface="Calibri" panose="020F0502020204030204" pitchFamily="34" charset="0"/>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69" y="4608000"/>
            <a:ext cx="3863221" cy="1800000"/>
          </a:xfrm>
        </p:spPr>
        <p:txBody>
          <a:bodyPr/>
          <a:lstStyle>
            <a:lvl1pPr marL="0" indent="0" algn="r">
              <a:buNone/>
              <a:defRPr sz="240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Tree>
    <p:extLst>
      <p:ext uri="{BB962C8B-B14F-4D97-AF65-F5344CB8AC3E}">
        <p14:creationId xmlns:p14="http://schemas.microsoft.com/office/powerpoint/2010/main" val="3195121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193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2D100-3D0F-4477-F984-5A46DCA4E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92A4F3-73F5-BEB8-0BBA-DDB63DBCF5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F8F1C2-BC7D-DF29-A169-7E403E32A0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DCCF1C-0B86-AF8F-60A3-D602BB6D321A}"/>
              </a:ext>
            </a:extLst>
          </p:cNvPr>
          <p:cNvSpPr>
            <a:spLocks noGrp="1"/>
          </p:cNvSpPr>
          <p:nvPr>
            <p:ph type="dt" sz="half" idx="10"/>
          </p:nvPr>
        </p:nvSpPr>
        <p:spPr/>
        <p:txBody>
          <a:bodyPr/>
          <a:lstStyle/>
          <a:p>
            <a:fld id="{87D724BA-C15F-4418-8540-7C20C774951F}" type="datetimeFigureOut">
              <a:rPr lang="en-US" smtClean="0"/>
              <a:t>4/23/2025</a:t>
            </a:fld>
            <a:endParaRPr lang="en-US"/>
          </a:p>
        </p:txBody>
      </p:sp>
      <p:sp>
        <p:nvSpPr>
          <p:cNvPr id="6" name="Footer Placeholder 5">
            <a:extLst>
              <a:ext uri="{FF2B5EF4-FFF2-40B4-BE49-F238E27FC236}">
                <a16:creationId xmlns:a16="http://schemas.microsoft.com/office/drawing/2014/main" id="{92EB3209-912E-D526-3F45-26CA094538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5BEE0B-4E61-EE34-04F0-2CF0D3C32E24}"/>
              </a:ext>
            </a:extLst>
          </p:cNvPr>
          <p:cNvSpPr>
            <a:spLocks noGrp="1"/>
          </p:cNvSpPr>
          <p:nvPr>
            <p:ph type="sldNum" sz="quarter" idx="12"/>
          </p:nvPr>
        </p:nvSpPr>
        <p:spPr/>
        <p:txBody>
          <a:bodyPr/>
          <a:lstStyle/>
          <a:p>
            <a:fld id="{9023A95A-B2FC-4557-910C-424695B1F0BD}" type="slidenum">
              <a:rPr lang="en-US" smtClean="0"/>
              <a:t>‹#›</a:t>
            </a:fld>
            <a:endParaRPr lang="en-US"/>
          </a:p>
        </p:txBody>
      </p:sp>
    </p:spTree>
    <p:extLst>
      <p:ext uri="{BB962C8B-B14F-4D97-AF65-F5344CB8AC3E}">
        <p14:creationId xmlns:p14="http://schemas.microsoft.com/office/powerpoint/2010/main" val="3220859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Divider Slide with Imag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Divider 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ZA" dirty="0"/>
              <a:t>page </a:t>
            </a:r>
            <a:fld id="{19B51A1E-902D-48AF-9020-955120F399B6}" type="slidenum">
              <a:rPr lang="en-ZA" b="1" i="1" smtClean="0"/>
              <a:pPr/>
              <a:t>‹#›</a:t>
            </a:fld>
            <a:endParaRPr lang="en-ZA" b="1" i="1" dirty="0"/>
          </a:p>
        </p:txBody>
      </p:sp>
    </p:spTree>
    <p:extLst>
      <p:ext uri="{BB962C8B-B14F-4D97-AF65-F5344CB8AC3E}">
        <p14:creationId xmlns:p14="http://schemas.microsoft.com/office/powerpoint/2010/main" val="1178493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A3A6-E648-496B-FFE9-F7ECE0BEC1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E4F95F-0346-1406-882F-B93B9874F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CF4EDE-F01D-63C7-1F3F-10438E24B6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660C0D-7AB8-B647-AA42-F6BA7E0A2E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7B84D4-0519-3A2A-7CC2-0B09DA29C8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080161-3B00-B2E4-4828-C3DFC0E82436}"/>
              </a:ext>
            </a:extLst>
          </p:cNvPr>
          <p:cNvSpPr>
            <a:spLocks noGrp="1"/>
          </p:cNvSpPr>
          <p:nvPr>
            <p:ph type="dt" sz="half" idx="10"/>
          </p:nvPr>
        </p:nvSpPr>
        <p:spPr/>
        <p:txBody>
          <a:bodyPr/>
          <a:lstStyle/>
          <a:p>
            <a:fld id="{87D724BA-C15F-4418-8540-7C20C774951F}" type="datetimeFigureOut">
              <a:rPr lang="en-US" smtClean="0"/>
              <a:t>4/23/2025</a:t>
            </a:fld>
            <a:endParaRPr lang="en-US"/>
          </a:p>
        </p:txBody>
      </p:sp>
      <p:sp>
        <p:nvSpPr>
          <p:cNvPr id="8" name="Footer Placeholder 7">
            <a:extLst>
              <a:ext uri="{FF2B5EF4-FFF2-40B4-BE49-F238E27FC236}">
                <a16:creationId xmlns:a16="http://schemas.microsoft.com/office/drawing/2014/main" id="{5049417D-8BC7-F048-3481-9362EEE66C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7CCFF8-9F24-C79A-2971-89EC2C98B479}"/>
              </a:ext>
            </a:extLst>
          </p:cNvPr>
          <p:cNvSpPr>
            <a:spLocks noGrp="1"/>
          </p:cNvSpPr>
          <p:nvPr>
            <p:ph type="sldNum" sz="quarter" idx="12"/>
          </p:nvPr>
        </p:nvSpPr>
        <p:spPr/>
        <p:txBody>
          <a:bodyPr/>
          <a:lstStyle/>
          <a:p>
            <a:fld id="{9023A95A-B2FC-4557-910C-424695B1F0BD}" type="slidenum">
              <a:rPr lang="en-US" smtClean="0"/>
              <a:t>‹#›</a:t>
            </a:fld>
            <a:endParaRPr lang="en-US"/>
          </a:p>
        </p:txBody>
      </p:sp>
    </p:spTree>
    <p:extLst>
      <p:ext uri="{BB962C8B-B14F-4D97-AF65-F5344CB8AC3E}">
        <p14:creationId xmlns:p14="http://schemas.microsoft.com/office/powerpoint/2010/main" val="2639244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3905-FA43-7FBA-3013-2D49D33A4A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CE6566-1FF0-72DB-281D-AC1A18E45DB9}"/>
              </a:ext>
            </a:extLst>
          </p:cNvPr>
          <p:cNvSpPr>
            <a:spLocks noGrp="1"/>
          </p:cNvSpPr>
          <p:nvPr>
            <p:ph type="dt" sz="half" idx="10"/>
          </p:nvPr>
        </p:nvSpPr>
        <p:spPr/>
        <p:txBody>
          <a:bodyPr/>
          <a:lstStyle/>
          <a:p>
            <a:fld id="{87D724BA-C15F-4418-8540-7C20C774951F}" type="datetimeFigureOut">
              <a:rPr lang="en-US" smtClean="0"/>
              <a:t>4/23/2025</a:t>
            </a:fld>
            <a:endParaRPr lang="en-US"/>
          </a:p>
        </p:txBody>
      </p:sp>
      <p:sp>
        <p:nvSpPr>
          <p:cNvPr id="4" name="Footer Placeholder 3">
            <a:extLst>
              <a:ext uri="{FF2B5EF4-FFF2-40B4-BE49-F238E27FC236}">
                <a16:creationId xmlns:a16="http://schemas.microsoft.com/office/drawing/2014/main" id="{F7140267-29D6-2151-257C-7A9A288CFF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466A91-2A8C-CCBD-878B-B24F882EBD18}"/>
              </a:ext>
            </a:extLst>
          </p:cNvPr>
          <p:cNvSpPr>
            <a:spLocks noGrp="1"/>
          </p:cNvSpPr>
          <p:nvPr>
            <p:ph type="sldNum" sz="quarter" idx="12"/>
          </p:nvPr>
        </p:nvSpPr>
        <p:spPr/>
        <p:txBody>
          <a:bodyPr/>
          <a:lstStyle/>
          <a:p>
            <a:fld id="{9023A95A-B2FC-4557-910C-424695B1F0BD}" type="slidenum">
              <a:rPr lang="en-US" smtClean="0"/>
              <a:t>‹#›</a:t>
            </a:fld>
            <a:endParaRPr lang="en-US"/>
          </a:p>
        </p:txBody>
      </p:sp>
    </p:spTree>
    <p:extLst>
      <p:ext uri="{BB962C8B-B14F-4D97-AF65-F5344CB8AC3E}">
        <p14:creationId xmlns:p14="http://schemas.microsoft.com/office/powerpoint/2010/main" val="879006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E6DFC7-9B44-5BD3-A7C8-86702B00478A}"/>
              </a:ext>
            </a:extLst>
          </p:cNvPr>
          <p:cNvSpPr>
            <a:spLocks noGrp="1"/>
          </p:cNvSpPr>
          <p:nvPr>
            <p:ph type="dt" sz="half" idx="10"/>
          </p:nvPr>
        </p:nvSpPr>
        <p:spPr/>
        <p:txBody>
          <a:bodyPr/>
          <a:lstStyle/>
          <a:p>
            <a:fld id="{87D724BA-C15F-4418-8540-7C20C774951F}" type="datetimeFigureOut">
              <a:rPr lang="en-US" smtClean="0"/>
              <a:t>4/23/2025</a:t>
            </a:fld>
            <a:endParaRPr lang="en-US"/>
          </a:p>
        </p:txBody>
      </p:sp>
      <p:sp>
        <p:nvSpPr>
          <p:cNvPr id="3" name="Footer Placeholder 2">
            <a:extLst>
              <a:ext uri="{FF2B5EF4-FFF2-40B4-BE49-F238E27FC236}">
                <a16:creationId xmlns:a16="http://schemas.microsoft.com/office/drawing/2014/main" id="{F2A57C21-4573-09CC-3BAF-6764541559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33807F-3B27-B94F-D5EB-95112A942C79}"/>
              </a:ext>
            </a:extLst>
          </p:cNvPr>
          <p:cNvSpPr>
            <a:spLocks noGrp="1"/>
          </p:cNvSpPr>
          <p:nvPr>
            <p:ph type="sldNum" sz="quarter" idx="12"/>
          </p:nvPr>
        </p:nvSpPr>
        <p:spPr/>
        <p:txBody>
          <a:bodyPr/>
          <a:lstStyle/>
          <a:p>
            <a:fld id="{9023A95A-B2FC-4557-910C-424695B1F0BD}" type="slidenum">
              <a:rPr lang="en-US" smtClean="0"/>
              <a:t>‹#›</a:t>
            </a:fld>
            <a:endParaRPr lang="en-US"/>
          </a:p>
        </p:txBody>
      </p:sp>
    </p:spTree>
    <p:extLst>
      <p:ext uri="{BB962C8B-B14F-4D97-AF65-F5344CB8AC3E}">
        <p14:creationId xmlns:p14="http://schemas.microsoft.com/office/powerpoint/2010/main" val="4150570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19BAC-D3F2-3C6D-6053-45BC177BE7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37CA20-80D9-BB21-FCDF-943630FEF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1B092C-ACAE-78C8-C45C-24B23D530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9488CE-DF94-D1B6-E826-F7A500DA75AB}"/>
              </a:ext>
            </a:extLst>
          </p:cNvPr>
          <p:cNvSpPr>
            <a:spLocks noGrp="1"/>
          </p:cNvSpPr>
          <p:nvPr>
            <p:ph type="dt" sz="half" idx="10"/>
          </p:nvPr>
        </p:nvSpPr>
        <p:spPr/>
        <p:txBody>
          <a:bodyPr/>
          <a:lstStyle/>
          <a:p>
            <a:fld id="{87D724BA-C15F-4418-8540-7C20C774951F}" type="datetimeFigureOut">
              <a:rPr lang="en-US" smtClean="0"/>
              <a:t>4/23/2025</a:t>
            </a:fld>
            <a:endParaRPr lang="en-US"/>
          </a:p>
        </p:txBody>
      </p:sp>
      <p:sp>
        <p:nvSpPr>
          <p:cNvPr id="6" name="Footer Placeholder 5">
            <a:extLst>
              <a:ext uri="{FF2B5EF4-FFF2-40B4-BE49-F238E27FC236}">
                <a16:creationId xmlns:a16="http://schemas.microsoft.com/office/drawing/2014/main" id="{E9263996-2DAF-59F2-9FBB-2B37A6E974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314DC0-2DFF-2DBA-3F93-3E69178AED0D}"/>
              </a:ext>
            </a:extLst>
          </p:cNvPr>
          <p:cNvSpPr>
            <a:spLocks noGrp="1"/>
          </p:cNvSpPr>
          <p:nvPr>
            <p:ph type="sldNum" sz="quarter" idx="12"/>
          </p:nvPr>
        </p:nvSpPr>
        <p:spPr/>
        <p:txBody>
          <a:bodyPr/>
          <a:lstStyle/>
          <a:p>
            <a:fld id="{9023A95A-B2FC-4557-910C-424695B1F0BD}" type="slidenum">
              <a:rPr lang="en-US" smtClean="0"/>
              <a:t>‹#›</a:t>
            </a:fld>
            <a:endParaRPr lang="en-US"/>
          </a:p>
        </p:txBody>
      </p:sp>
    </p:spTree>
    <p:extLst>
      <p:ext uri="{BB962C8B-B14F-4D97-AF65-F5344CB8AC3E}">
        <p14:creationId xmlns:p14="http://schemas.microsoft.com/office/powerpoint/2010/main" val="1189807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E6A7-2904-9350-274B-A2EEB34D52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21926B-8A31-3287-F0B9-CB4F275FAC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0DF37C-3117-F7C5-E958-5A026DAB4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98821-FAB9-B722-2809-D1B3F328A32F}"/>
              </a:ext>
            </a:extLst>
          </p:cNvPr>
          <p:cNvSpPr>
            <a:spLocks noGrp="1"/>
          </p:cNvSpPr>
          <p:nvPr>
            <p:ph type="dt" sz="half" idx="10"/>
          </p:nvPr>
        </p:nvSpPr>
        <p:spPr/>
        <p:txBody>
          <a:bodyPr/>
          <a:lstStyle/>
          <a:p>
            <a:fld id="{87D724BA-C15F-4418-8540-7C20C774951F}" type="datetimeFigureOut">
              <a:rPr lang="en-US" smtClean="0"/>
              <a:t>4/23/2025</a:t>
            </a:fld>
            <a:endParaRPr lang="en-US"/>
          </a:p>
        </p:txBody>
      </p:sp>
      <p:sp>
        <p:nvSpPr>
          <p:cNvPr id="6" name="Footer Placeholder 5">
            <a:extLst>
              <a:ext uri="{FF2B5EF4-FFF2-40B4-BE49-F238E27FC236}">
                <a16:creationId xmlns:a16="http://schemas.microsoft.com/office/drawing/2014/main" id="{2DDA755C-D460-F879-42AA-85D9AA760F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DBF94F-417F-A3BC-0278-99B697012574}"/>
              </a:ext>
            </a:extLst>
          </p:cNvPr>
          <p:cNvSpPr>
            <a:spLocks noGrp="1"/>
          </p:cNvSpPr>
          <p:nvPr>
            <p:ph type="sldNum" sz="quarter" idx="12"/>
          </p:nvPr>
        </p:nvSpPr>
        <p:spPr/>
        <p:txBody>
          <a:bodyPr/>
          <a:lstStyle/>
          <a:p>
            <a:fld id="{9023A95A-B2FC-4557-910C-424695B1F0BD}" type="slidenum">
              <a:rPr lang="en-US" smtClean="0"/>
              <a:t>‹#›</a:t>
            </a:fld>
            <a:endParaRPr lang="en-US"/>
          </a:p>
        </p:txBody>
      </p:sp>
    </p:spTree>
    <p:extLst>
      <p:ext uri="{BB962C8B-B14F-4D97-AF65-F5344CB8AC3E}">
        <p14:creationId xmlns:p14="http://schemas.microsoft.com/office/powerpoint/2010/main" val="3860480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0F9F16-5087-A9B8-B780-2B959A3AD7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C76424-5EEB-5C72-3711-C99B73EEEB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CAC5E9-7270-4DE9-8B14-ADAF7C91EE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D724BA-C15F-4418-8540-7C20C774951F}" type="datetimeFigureOut">
              <a:rPr lang="en-US" smtClean="0"/>
              <a:t>4/23/2025</a:t>
            </a:fld>
            <a:endParaRPr lang="en-US"/>
          </a:p>
        </p:txBody>
      </p:sp>
      <p:sp>
        <p:nvSpPr>
          <p:cNvPr id="5" name="Footer Placeholder 4">
            <a:extLst>
              <a:ext uri="{FF2B5EF4-FFF2-40B4-BE49-F238E27FC236}">
                <a16:creationId xmlns:a16="http://schemas.microsoft.com/office/drawing/2014/main" id="{BA65FC8D-67BE-40D8-AFF4-EDF9805996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969D236-C48F-01FD-8B4E-F53AD90A41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023A95A-B2FC-4557-910C-424695B1F0BD}" type="slidenum">
              <a:rPr lang="en-US" smtClean="0"/>
              <a:t>‹#›</a:t>
            </a:fld>
            <a:endParaRPr lang="en-US"/>
          </a:p>
        </p:txBody>
      </p:sp>
    </p:spTree>
    <p:extLst>
      <p:ext uri="{BB962C8B-B14F-4D97-AF65-F5344CB8AC3E}">
        <p14:creationId xmlns:p14="http://schemas.microsoft.com/office/powerpoint/2010/main" val="1392648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8CEE78F-E66B-4407-8E81-BBF2C1FACCE0}" type="datetime9">
              <a:rPr lang="en-US" smtClean="0"/>
              <a:t>4/23/2025 2:40:43 PM</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a:extLst>
              <a:ext uri="{FF2B5EF4-FFF2-40B4-BE49-F238E27FC236}">
                <a16:creationId xmlns:a16="http://schemas.microsoft.com/office/drawing/2014/main" id="{AF5F19CD-FC24-EB7B-7CA6-1B384F82A767}"/>
              </a:ext>
            </a:extLst>
          </p:cNvPr>
          <p:cNvPicPr>
            <a:picLocks noChangeAspect="1"/>
          </p:cNvPicPr>
          <p:nvPr userDrawn="1"/>
        </p:nvPicPr>
        <p:blipFill>
          <a:blip r:embed="rId3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538131" y="5960314"/>
            <a:ext cx="461820" cy="348117"/>
          </a:xfrm>
          <a:prstGeom prst="rect">
            <a:avLst/>
          </a:prstGeom>
        </p:spPr>
      </p:pic>
    </p:spTree>
    <p:extLst>
      <p:ext uri="{BB962C8B-B14F-4D97-AF65-F5344CB8AC3E}">
        <p14:creationId xmlns:p14="http://schemas.microsoft.com/office/powerpoint/2010/main" val="2540746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p:hf hdr="0" ftr="0" dt="0"/>
  <p:txStyles>
    <p:titleStyle>
      <a:lvl1pPr algn="l" defTabSz="457200" rtl="0" eaLnBrk="1" latinLnBrk="0" hangingPunct="1">
        <a:spcBef>
          <a:spcPct val="0"/>
        </a:spcBef>
        <a:buNone/>
        <a:defRPr sz="2800" b="0" kern="1200" cap="none">
          <a:solidFill>
            <a:schemeClr val="bg1"/>
          </a:solidFill>
          <a:latin typeface="Verdana" panose="020B0604030504040204" pitchFamily="34" charset="0"/>
          <a:ea typeface="Verdana" panose="020B0604030504040204" pitchFamily="34"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www.meetings.npfmc.org/"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3" Type="http://schemas.openxmlformats.org/officeDocument/2006/relationships/diagramData" Target="../diagrams/data3.xml"/><Relationship Id="rId18" Type="http://schemas.openxmlformats.org/officeDocument/2006/relationships/image" Target="../media/image11.png"/><Relationship Id="rId26" Type="http://schemas.openxmlformats.org/officeDocument/2006/relationships/image" Target="../media/image19.png"/><Relationship Id="rId3" Type="http://schemas.openxmlformats.org/officeDocument/2006/relationships/diagramData" Target="../diagrams/data1.xml"/><Relationship Id="rId21" Type="http://schemas.openxmlformats.org/officeDocument/2006/relationships/image" Target="../media/image14.png"/><Relationship Id="rId34" Type="http://schemas.openxmlformats.org/officeDocument/2006/relationships/image" Target="../media/image27.png"/><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image" Target="../media/image18.png"/><Relationship Id="rId33"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diagramColors" Target="../diagrams/colors3.xml"/><Relationship Id="rId20" Type="http://schemas.openxmlformats.org/officeDocument/2006/relationships/image" Target="../media/image13.png"/><Relationship Id="rId29" Type="http://schemas.openxmlformats.org/officeDocument/2006/relationships/image" Target="../media/image22.png"/><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image" Target="../media/image17.svg"/><Relationship Id="rId32" Type="http://schemas.openxmlformats.org/officeDocument/2006/relationships/image" Target="../media/image25.png"/><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image" Target="../media/image16.png"/><Relationship Id="rId28" Type="http://schemas.openxmlformats.org/officeDocument/2006/relationships/image" Target="../media/image21.png"/><Relationship Id="rId36" Type="http://schemas.openxmlformats.org/officeDocument/2006/relationships/image" Target="../media/image29.png"/><Relationship Id="rId10" Type="http://schemas.openxmlformats.org/officeDocument/2006/relationships/diagramQuickStyle" Target="../diagrams/quickStyle2.xml"/><Relationship Id="rId19" Type="http://schemas.openxmlformats.org/officeDocument/2006/relationships/image" Target="../media/image12.svg"/><Relationship Id="rId31" Type="http://schemas.openxmlformats.org/officeDocument/2006/relationships/image" Target="../media/image24.pn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3.png"/><Relationship Id="rId35" Type="http://schemas.openxmlformats.org/officeDocument/2006/relationships/image" Target="../media/image28.png"/><Relationship Id="rId8"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chart" Target="../charts/chart4.xml"/><Relationship Id="rId11" Type="http://schemas.openxmlformats.org/officeDocument/2006/relationships/image" Target="../media/image36.png"/><Relationship Id="rId5" Type="http://schemas.openxmlformats.org/officeDocument/2006/relationships/chart" Target="../charts/chart3.xml"/><Relationship Id="rId10" Type="http://schemas.openxmlformats.org/officeDocument/2006/relationships/image" Target="../media/image35.png"/><Relationship Id="rId4" Type="http://schemas.openxmlformats.org/officeDocument/2006/relationships/chart" Target="../charts/chart2.xml"/><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11" name="Google Shape;511;p63"/>
          <p:cNvSpPr/>
          <p:nvPr/>
        </p:nvSpPr>
        <p:spPr>
          <a:xfrm>
            <a:off x="192651" y="173503"/>
            <a:ext cx="12192000" cy="3708179"/>
          </a:xfrm>
          <a:prstGeom prst="rect">
            <a:avLst/>
          </a:prstGeom>
          <a:solidFill>
            <a:schemeClr val="lt1"/>
          </a:solidFill>
          <a:ln>
            <a:noFill/>
          </a:ln>
        </p:spPr>
        <p:txBody>
          <a:bodyPr spcFirstLastPara="1" wrap="square" lIns="91425" tIns="45700" rIns="91425" bIns="45700" anchor="ctr" anchorCtr="0">
            <a:noAutofit/>
          </a:bodyPr>
          <a:lstStyle/>
          <a:p>
            <a:pPr algn="ctr" defTabSz="914377">
              <a:buClr>
                <a:srgbClr val="FFFFFF"/>
              </a:buClr>
              <a:buSzPts val="1800"/>
              <a:defRPr/>
            </a:pPr>
            <a:endParaRPr>
              <a:solidFill>
                <a:srgbClr val="FFFFFF"/>
              </a:solidFill>
              <a:latin typeface="Gill Sans"/>
              <a:ea typeface="Gill Sans"/>
              <a:cs typeface="Gill Sans"/>
              <a:sym typeface="Gill Sans"/>
            </a:endParaRPr>
          </a:p>
        </p:txBody>
      </p:sp>
      <p:sp>
        <p:nvSpPr>
          <p:cNvPr id="506" name="Google Shape;506;p63"/>
          <p:cNvSpPr/>
          <p:nvPr/>
        </p:nvSpPr>
        <p:spPr>
          <a:xfrm>
            <a:off x="446535"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defTabSz="914377">
              <a:buSzPts val="1400"/>
              <a:defRPr/>
            </a:pPr>
            <a:endParaRPr sz="1400"/>
          </a:p>
        </p:txBody>
      </p:sp>
      <p:sp>
        <p:nvSpPr>
          <p:cNvPr id="507" name="Google Shape;507;p63"/>
          <p:cNvSpPr/>
          <p:nvPr/>
        </p:nvSpPr>
        <p:spPr>
          <a:xfrm>
            <a:off x="8042147" y="453643"/>
            <a:ext cx="3703320" cy="98555"/>
          </a:xfrm>
          <a:prstGeom prst="rect">
            <a:avLst/>
          </a:prstGeom>
          <a:solidFill>
            <a:schemeClr val="accent4"/>
          </a:solidFill>
          <a:ln>
            <a:noFill/>
          </a:ln>
        </p:spPr>
        <p:txBody>
          <a:bodyPr spcFirstLastPara="1" wrap="square" lIns="91425" tIns="91425" rIns="91425" bIns="91425" anchor="ctr" anchorCtr="0">
            <a:noAutofit/>
          </a:bodyPr>
          <a:lstStyle/>
          <a:p>
            <a:pPr defTabSz="914377">
              <a:buSzPts val="1400"/>
              <a:defRPr/>
            </a:pPr>
            <a:endParaRPr sz="1400"/>
          </a:p>
        </p:txBody>
      </p:sp>
      <p:sp>
        <p:nvSpPr>
          <p:cNvPr id="508" name="Google Shape;508;p63"/>
          <p:cNvSpPr/>
          <p:nvPr/>
        </p:nvSpPr>
        <p:spPr>
          <a:xfrm>
            <a:off x="4241831"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defTabSz="914377">
              <a:buSzPts val="1400"/>
              <a:defRPr/>
            </a:pPr>
            <a:endParaRPr sz="1400"/>
          </a:p>
        </p:txBody>
      </p:sp>
      <p:sp>
        <p:nvSpPr>
          <p:cNvPr id="509" name="Google Shape;509;p63"/>
          <p:cNvSpPr/>
          <p:nvPr/>
        </p:nvSpPr>
        <p:spPr>
          <a:xfrm>
            <a:off x="446533" y="3085765"/>
            <a:ext cx="11262867" cy="3304800"/>
          </a:xfrm>
          <a:prstGeom prst="rect">
            <a:avLst/>
          </a:prstGeom>
          <a:solidFill>
            <a:schemeClr val="accent1"/>
          </a:solidFill>
          <a:ln>
            <a:noFill/>
          </a:ln>
        </p:spPr>
        <p:txBody>
          <a:bodyPr spcFirstLastPara="1" wrap="square" lIns="91425" tIns="91425" rIns="91425" bIns="91425" anchor="ctr" anchorCtr="0">
            <a:noAutofit/>
          </a:bodyPr>
          <a:lstStyle/>
          <a:p>
            <a:pPr defTabSz="914377">
              <a:buSzPts val="1400"/>
              <a:defRPr/>
            </a:pPr>
            <a:endParaRPr sz="1400"/>
          </a:p>
        </p:txBody>
      </p:sp>
      <p:sp>
        <p:nvSpPr>
          <p:cNvPr id="510" name="Google Shape;510;p63"/>
          <p:cNvSpPr txBox="1"/>
          <p:nvPr/>
        </p:nvSpPr>
        <p:spPr>
          <a:xfrm>
            <a:off x="392092" y="303969"/>
            <a:ext cx="10993549" cy="1468643"/>
          </a:xfrm>
          <a:prstGeom prst="rect">
            <a:avLst/>
          </a:prstGeom>
          <a:noFill/>
          <a:ln>
            <a:noFill/>
          </a:ln>
        </p:spPr>
        <p:txBody>
          <a:bodyPr spcFirstLastPara="1" wrap="square" lIns="91425" tIns="45700" rIns="91425" bIns="45700" anchor="b" anchorCtr="0">
            <a:normAutofit/>
          </a:bodyPr>
          <a:lstStyle/>
          <a:p>
            <a:pPr defTabSz="914377">
              <a:buClr>
                <a:srgbClr val="FFFFFF"/>
              </a:buClr>
              <a:buSzPts val="3600"/>
              <a:defRPr/>
            </a:pPr>
            <a:r>
              <a:rPr lang="en-US" sz="3600" dirty="0">
                <a:solidFill>
                  <a:schemeClr val="accent1"/>
                </a:solidFill>
              </a:rPr>
              <a:t>North Pacific Fishery Management  Council Overview</a:t>
            </a:r>
            <a:endParaRPr sz="1400" dirty="0">
              <a:solidFill>
                <a:schemeClr val="accent1"/>
              </a:solidFill>
            </a:endParaRPr>
          </a:p>
        </p:txBody>
      </p:sp>
      <p:pic>
        <p:nvPicPr>
          <p:cNvPr id="512" name="Google Shape;512;p63"/>
          <p:cNvPicPr preferRelativeResize="0"/>
          <p:nvPr/>
        </p:nvPicPr>
        <p:blipFill rotWithShape="1">
          <a:blip r:embed="rId3">
            <a:alphaModFix/>
          </a:blip>
          <a:srcRect/>
          <a:stretch/>
        </p:blipFill>
        <p:spPr>
          <a:xfrm>
            <a:off x="443885" y="1717134"/>
            <a:ext cx="11283519" cy="2314222"/>
          </a:xfrm>
          <a:prstGeom prst="rect">
            <a:avLst/>
          </a:prstGeom>
          <a:noFill/>
          <a:ln>
            <a:noFill/>
          </a:ln>
        </p:spPr>
      </p:pic>
      <p:sp>
        <p:nvSpPr>
          <p:cNvPr id="513" name="Google Shape;513;p63"/>
          <p:cNvSpPr txBox="1"/>
          <p:nvPr/>
        </p:nvSpPr>
        <p:spPr>
          <a:xfrm>
            <a:off x="8042149" y="2965939"/>
            <a:ext cx="3532593" cy="246181"/>
          </a:xfrm>
          <a:prstGeom prst="rect">
            <a:avLst/>
          </a:prstGeom>
          <a:noFill/>
          <a:ln>
            <a:noFill/>
          </a:ln>
        </p:spPr>
        <p:txBody>
          <a:bodyPr spcFirstLastPara="1" wrap="square" lIns="91425" tIns="45700" rIns="91425" bIns="45700" anchor="t" anchorCtr="0">
            <a:spAutoFit/>
          </a:bodyPr>
          <a:lstStyle/>
          <a:p>
            <a:pPr algn="r" defTabSz="914377">
              <a:buClr>
                <a:srgbClr val="FFFFFF"/>
              </a:buClr>
              <a:buSzPts val="1000"/>
              <a:defRPr/>
            </a:pPr>
            <a:r>
              <a:rPr lang="en-US" sz="1000">
                <a:solidFill>
                  <a:srgbClr val="FFFFFF"/>
                </a:solidFill>
                <a:latin typeface="Gill Sans"/>
                <a:ea typeface="Gill Sans"/>
                <a:cs typeface="Gill Sans"/>
                <a:sym typeface="Gill Sans"/>
              </a:rPr>
              <a:t>Dutch Harbor, ASMI Industry and Partner Use</a:t>
            </a:r>
            <a:endParaRPr sz="1400"/>
          </a:p>
        </p:txBody>
      </p:sp>
      <p:pic>
        <p:nvPicPr>
          <p:cNvPr id="2" name="Google Shape;1442;p100">
            <a:extLst>
              <a:ext uri="{FF2B5EF4-FFF2-40B4-BE49-F238E27FC236}">
                <a16:creationId xmlns:a16="http://schemas.microsoft.com/office/drawing/2014/main" id="{27F5ABDC-9F4F-29D8-D7AA-90A98610C77C}"/>
              </a:ext>
            </a:extLst>
          </p:cNvPr>
          <p:cNvPicPr preferRelativeResize="0">
            <a:picLocks/>
          </p:cNvPicPr>
          <p:nvPr/>
        </p:nvPicPr>
        <p:blipFill rotWithShape="1">
          <a:blip r:embed="rId4">
            <a:alphaModFix/>
          </a:blip>
          <a:srcRect t="14916" b="14923"/>
          <a:stretch/>
        </p:blipFill>
        <p:spPr>
          <a:xfrm>
            <a:off x="482600" y="5540638"/>
            <a:ext cx="616500" cy="685800"/>
          </a:xfrm>
          <a:prstGeom prst="rect">
            <a:avLst/>
          </a:prstGeom>
          <a:noFill/>
          <a:ln>
            <a:noFill/>
          </a:ln>
        </p:spPr>
      </p:pic>
      <p:sp>
        <p:nvSpPr>
          <p:cNvPr id="3" name="TextBox 2">
            <a:extLst>
              <a:ext uri="{FF2B5EF4-FFF2-40B4-BE49-F238E27FC236}">
                <a16:creationId xmlns:a16="http://schemas.microsoft.com/office/drawing/2014/main" id="{17EBCBDF-8079-1963-86DB-22981164F74D}"/>
              </a:ext>
            </a:extLst>
          </p:cNvPr>
          <p:cNvSpPr txBox="1"/>
          <p:nvPr/>
        </p:nvSpPr>
        <p:spPr>
          <a:xfrm>
            <a:off x="1415022" y="4843891"/>
            <a:ext cx="7596829" cy="1477328"/>
          </a:xfrm>
          <a:prstGeom prst="rect">
            <a:avLst/>
          </a:prstGeom>
          <a:noFill/>
        </p:spPr>
        <p:txBody>
          <a:bodyPr wrap="square" rtlCol="0">
            <a:spAutoFit/>
          </a:bodyPr>
          <a:lstStyle/>
          <a:p>
            <a:r>
              <a:rPr lang="en-US" dirty="0">
                <a:solidFill>
                  <a:schemeClr val="bg1"/>
                </a:solidFill>
              </a:rPr>
              <a:t>Diana L. Stram, PhD</a:t>
            </a:r>
          </a:p>
          <a:p>
            <a:r>
              <a:rPr lang="en-US" dirty="0">
                <a:solidFill>
                  <a:schemeClr val="bg1"/>
                </a:solidFill>
              </a:rPr>
              <a:t>Senior Scientist</a:t>
            </a:r>
          </a:p>
          <a:p>
            <a:r>
              <a:rPr lang="en-US" dirty="0">
                <a:solidFill>
                  <a:schemeClr val="bg1"/>
                </a:solidFill>
              </a:rPr>
              <a:t>North Pacific Fishery Management Council</a:t>
            </a:r>
          </a:p>
          <a:p>
            <a:r>
              <a:rPr lang="en-US" dirty="0">
                <a:solidFill>
                  <a:schemeClr val="bg1"/>
                </a:solidFill>
              </a:rPr>
              <a:t>Anchorage, AK</a:t>
            </a:r>
          </a:p>
          <a:p>
            <a:r>
              <a:rPr lang="en-US" dirty="0">
                <a:solidFill>
                  <a:schemeClr val="bg1"/>
                </a:solidFill>
              </a:rPr>
              <a:t>diana.stram@noaa.gov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5E483F-DEC3-3ED4-22CE-262A5A92CD39}"/>
              </a:ext>
            </a:extLst>
          </p:cNvPr>
          <p:cNvSpPr>
            <a:spLocks noGrp="1"/>
          </p:cNvSpPr>
          <p:nvPr>
            <p:ph type="sldNum" sz="quarter" idx="12"/>
          </p:nvPr>
        </p:nvSpPr>
        <p:spPr>
          <a:xfrm>
            <a:off x="8610600" y="6356350"/>
            <a:ext cx="2743200" cy="365125"/>
          </a:xfrm>
        </p:spPr>
        <p:txBody>
          <a:bodyPr/>
          <a:lstStyle/>
          <a:p>
            <a:fld id="{DAEC7642-3911-4800-8FAF-28C94014DA0E}" type="slidenum">
              <a:rPr lang="en-US" sz="900" smtClean="0">
                <a:solidFill>
                  <a:schemeClr val="tx1"/>
                </a:solidFill>
                <a:latin typeface="Gill Sans MT" panose="020B0502020104020203" pitchFamily="34" charset="0"/>
              </a:rPr>
              <a:pPr/>
              <a:t>10</a:t>
            </a:fld>
            <a:endParaRPr lang="en-US" dirty="0">
              <a:solidFill>
                <a:schemeClr val="tx1"/>
              </a:solidFill>
              <a:latin typeface="Gill Sans MT" panose="020B0502020104020203" pitchFamily="34" charset="0"/>
            </a:endParaRPr>
          </a:p>
        </p:txBody>
      </p:sp>
      <p:sp>
        <p:nvSpPr>
          <p:cNvPr id="3" name="Title 1">
            <a:extLst>
              <a:ext uri="{FF2B5EF4-FFF2-40B4-BE49-F238E27FC236}">
                <a16:creationId xmlns:a16="http://schemas.microsoft.com/office/drawing/2014/main" id="{972270FD-29B2-5A04-5089-417192C3DD14}"/>
              </a:ext>
            </a:extLst>
          </p:cNvPr>
          <p:cNvSpPr txBox="1">
            <a:spLocks/>
          </p:cNvSpPr>
          <p:nvPr/>
        </p:nvSpPr>
        <p:spPr>
          <a:xfrm>
            <a:off x="838199" y="48166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t>Navigating the meetings page</a:t>
            </a:r>
          </a:p>
          <a:p>
            <a:pPr algn="ct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meetings.npfmc.org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algn="ctr"/>
            <a:endParaRPr lang="en-US" sz="3600" b="1" dirty="0"/>
          </a:p>
        </p:txBody>
      </p:sp>
      <p:pic>
        <p:nvPicPr>
          <p:cNvPr id="7" name="Picture 6">
            <a:extLst>
              <a:ext uri="{FF2B5EF4-FFF2-40B4-BE49-F238E27FC236}">
                <a16:creationId xmlns:a16="http://schemas.microsoft.com/office/drawing/2014/main" id="{32C7A3E8-0ACF-0666-7AFD-EE8B588A3547}"/>
              </a:ext>
            </a:extLst>
          </p:cNvPr>
          <p:cNvPicPr>
            <a:picLocks noChangeAspect="1"/>
          </p:cNvPicPr>
          <p:nvPr/>
        </p:nvPicPr>
        <p:blipFill>
          <a:blip r:embed="rId4"/>
          <a:stretch>
            <a:fillRect/>
          </a:stretch>
        </p:blipFill>
        <p:spPr>
          <a:xfrm>
            <a:off x="162002" y="1462088"/>
            <a:ext cx="11867995" cy="4683698"/>
          </a:xfrm>
          <a:prstGeom prst="rect">
            <a:avLst/>
          </a:prstGeom>
        </p:spPr>
      </p:pic>
      <p:sp>
        <p:nvSpPr>
          <p:cNvPr id="4" name="Speech Bubble: Rectangle 3">
            <a:extLst>
              <a:ext uri="{FF2B5EF4-FFF2-40B4-BE49-F238E27FC236}">
                <a16:creationId xmlns:a16="http://schemas.microsoft.com/office/drawing/2014/main" id="{737E0B51-98B3-D8F6-4C66-0AB313FB6D27}"/>
              </a:ext>
            </a:extLst>
          </p:cNvPr>
          <p:cNvSpPr/>
          <p:nvPr/>
        </p:nvSpPr>
        <p:spPr>
          <a:xfrm>
            <a:off x="9061806" y="1183687"/>
            <a:ext cx="2968191" cy="2024759"/>
          </a:xfrm>
          <a:prstGeom prst="wedgeRectCallout">
            <a:avLst>
              <a:gd name="adj1" fmla="val -179666"/>
              <a:gd name="adj2" fmla="val 13513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Click </a:t>
            </a:r>
            <a:r>
              <a:rPr lang="en-US" sz="2000" noProof="0" dirty="0">
                <a:solidFill>
                  <a:prstClr val="white"/>
                </a:solidFill>
                <a:latin typeface="Calibri" panose="020F0502020204030204"/>
              </a:rPr>
              <a:t>a</a:t>
            </a:r>
            <a:r>
              <a:rPr lang="en-US" sz="2000" dirty="0">
                <a:solidFill>
                  <a:prstClr val="white"/>
                </a:solidFill>
                <a:latin typeface="Calibri" panose="020F0502020204030204"/>
              </a:rPr>
              <a:t> meeting</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to see the schedule, all documents, post your comment, or sign up to give comment in the meeting </a:t>
            </a:r>
          </a:p>
        </p:txBody>
      </p:sp>
      <p:pic>
        <p:nvPicPr>
          <p:cNvPr id="8" name="Picture 7">
            <a:extLst>
              <a:ext uri="{FF2B5EF4-FFF2-40B4-BE49-F238E27FC236}">
                <a16:creationId xmlns:a16="http://schemas.microsoft.com/office/drawing/2014/main" id="{40786EE3-B85A-DD8C-8F31-BB9198E83030}"/>
              </a:ext>
            </a:extLst>
          </p:cNvPr>
          <p:cNvPicPr>
            <a:picLocks noChangeAspect="1"/>
          </p:cNvPicPr>
          <p:nvPr/>
        </p:nvPicPr>
        <p:blipFill>
          <a:blip r:embed="rId5"/>
          <a:stretch>
            <a:fillRect/>
          </a:stretch>
        </p:blipFill>
        <p:spPr>
          <a:xfrm>
            <a:off x="10649008" y="6277863"/>
            <a:ext cx="389282" cy="458797"/>
          </a:xfrm>
          <a:prstGeom prst="rect">
            <a:avLst/>
          </a:prstGeom>
        </p:spPr>
      </p:pic>
    </p:spTree>
    <p:extLst>
      <p:ext uri="{BB962C8B-B14F-4D97-AF65-F5344CB8AC3E}">
        <p14:creationId xmlns:p14="http://schemas.microsoft.com/office/powerpoint/2010/main" val="716081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00B8363-C520-D0FB-46A0-0AC55368798E}"/>
              </a:ext>
            </a:extLst>
          </p:cNvPr>
          <p:cNvPicPr preferRelativeResize="0">
            <a:picLocks noChangeAspect="1"/>
          </p:cNvPicPr>
          <p:nvPr/>
        </p:nvPicPr>
        <p:blipFill>
          <a:blip r:embed="rId3"/>
          <a:stretch>
            <a:fillRect/>
          </a:stretch>
        </p:blipFill>
        <p:spPr>
          <a:xfrm>
            <a:off x="6516279" y="372072"/>
            <a:ext cx="4502042" cy="4155730"/>
          </a:xfrm>
          <a:prstGeom prst="rect">
            <a:avLst/>
          </a:prstGeom>
          <a:ln>
            <a:solidFill>
              <a:schemeClr val="tx1"/>
            </a:solidFill>
          </a:ln>
        </p:spPr>
      </p:pic>
      <p:sp>
        <p:nvSpPr>
          <p:cNvPr id="2" name="Title 1">
            <a:extLst>
              <a:ext uri="{FF2B5EF4-FFF2-40B4-BE49-F238E27FC236}">
                <a16:creationId xmlns:a16="http://schemas.microsoft.com/office/drawing/2014/main" id="{F209FBDF-8185-46C6-9D3B-D9FB5764A953}"/>
              </a:ext>
            </a:extLst>
          </p:cNvPr>
          <p:cNvSpPr>
            <a:spLocks noGrp="1"/>
          </p:cNvSpPr>
          <p:nvPr>
            <p:ph type="title"/>
          </p:nvPr>
        </p:nvSpPr>
        <p:spPr>
          <a:xfrm>
            <a:off x="640080" y="4580355"/>
            <a:ext cx="10908792" cy="1203960"/>
          </a:xfrm>
        </p:spPr>
        <p:txBody>
          <a:bodyPr vert="horz" lIns="91440" tIns="45720" rIns="91440" bIns="45720" rtlCol="0" anchor="ctr">
            <a:normAutofit/>
          </a:bodyPr>
          <a:lstStyle/>
          <a:p>
            <a:pPr algn="ctr"/>
            <a:r>
              <a:rPr lang="en-US" sz="3600" b="1" kern="1200" dirty="0">
                <a:solidFill>
                  <a:schemeClr val="tx1"/>
                </a:solidFill>
                <a:latin typeface="Poppins" panose="00000500000000000000" pitchFamily="2" charset="0"/>
                <a:cs typeface="Poppins" panose="00000500000000000000" pitchFamily="2" charset="0"/>
              </a:rPr>
              <a:t>In-meeting public comment</a:t>
            </a:r>
          </a:p>
        </p:txBody>
      </p:sp>
      <p:sp>
        <p:nvSpPr>
          <p:cNvPr id="3" name="Content Placeholder 2">
            <a:extLst>
              <a:ext uri="{FF2B5EF4-FFF2-40B4-BE49-F238E27FC236}">
                <a16:creationId xmlns:a16="http://schemas.microsoft.com/office/drawing/2014/main" id="{97DB11D5-139B-4416-98A5-BC06C03B7340}"/>
              </a:ext>
            </a:extLst>
          </p:cNvPr>
          <p:cNvSpPr>
            <a:spLocks noGrp="1"/>
          </p:cNvSpPr>
          <p:nvPr>
            <p:ph idx="1"/>
          </p:nvPr>
        </p:nvSpPr>
        <p:spPr>
          <a:xfrm>
            <a:off x="640080" y="5669280"/>
            <a:ext cx="10908792" cy="548640"/>
          </a:xfrm>
        </p:spPr>
        <p:txBody>
          <a:bodyPr vert="horz" lIns="91440" tIns="45720" rIns="91440" bIns="45720" rtlCol="0" anchor="ctr">
            <a:normAutofit/>
          </a:bodyPr>
          <a:lstStyle/>
          <a:p>
            <a:pPr marL="0" indent="0" algn="ctr">
              <a:buNone/>
            </a:pPr>
            <a:r>
              <a:rPr lang="en-US" kern="1200" dirty="0">
                <a:solidFill>
                  <a:schemeClr val="tx1"/>
                </a:solidFill>
                <a:latin typeface="+mn-lt"/>
                <a:ea typeface="+mn-ea"/>
                <a:cs typeface="+mn-cs"/>
              </a:rPr>
              <a:t>Sign up from the e-Agenda</a:t>
            </a:r>
          </a:p>
        </p:txBody>
      </p:sp>
      <p:pic>
        <p:nvPicPr>
          <p:cNvPr id="4" name="Content Placeholder 5" descr="Graphical user interface, text, application, chat or text message&#10;&#10;Description automatically generated">
            <a:extLst>
              <a:ext uri="{FF2B5EF4-FFF2-40B4-BE49-F238E27FC236}">
                <a16:creationId xmlns:a16="http://schemas.microsoft.com/office/drawing/2014/main" id="{C532B444-E72D-43A9-85FC-946FE4126E63}"/>
              </a:ext>
            </a:extLst>
          </p:cNvPr>
          <p:cNvPicPr>
            <a:picLocks noChangeAspect="1"/>
          </p:cNvPicPr>
          <p:nvPr/>
        </p:nvPicPr>
        <p:blipFill rotWithShape="1">
          <a:blip r:embed="rId4"/>
          <a:srcRect l="8772" t="2501" b="20398"/>
          <a:stretch/>
        </p:blipFill>
        <p:spPr>
          <a:xfrm>
            <a:off x="640079" y="372073"/>
            <a:ext cx="5509457" cy="4155730"/>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a:solidFill>
            <a:srgbClr val="1A3260"/>
          </a:solidFill>
          <a:ln>
            <a:solidFill>
              <a:schemeClr val="tx1"/>
            </a:solidFill>
          </a:ln>
        </p:spPr>
      </p:pic>
      <p:sp>
        <p:nvSpPr>
          <p:cNvPr id="8" name="Oval 7">
            <a:extLst>
              <a:ext uri="{FF2B5EF4-FFF2-40B4-BE49-F238E27FC236}">
                <a16:creationId xmlns:a16="http://schemas.microsoft.com/office/drawing/2014/main" id="{78C98D51-9863-54F9-7A8E-4E390326A5F4}"/>
              </a:ext>
            </a:extLst>
          </p:cNvPr>
          <p:cNvSpPr/>
          <p:nvPr/>
        </p:nvSpPr>
        <p:spPr>
          <a:xfrm>
            <a:off x="6516279" y="2964426"/>
            <a:ext cx="1225641" cy="53391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500B6EB4-98D1-E297-478B-D2A84FF1A09E}"/>
              </a:ext>
            </a:extLst>
          </p:cNvPr>
          <p:cNvCxnSpPr/>
          <p:nvPr/>
        </p:nvCxnSpPr>
        <p:spPr>
          <a:xfrm>
            <a:off x="7741920" y="3244645"/>
            <a:ext cx="1563329"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03F1110-0764-ECD1-D36F-C407F8A9D3BC}"/>
              </a:ext>
            </a:extLst>
          </p:cNvPr>
          <p:cNvSpPr/>
          <p:nvPr/>
        </p:nvSpPr>
        <p:spPr>
          <a:xfrm>
            <a:off x="9131659" y="3527839"/>
            <a:ext cx="1225641" cy="53391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95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E5FB44E-DD03-6192-FF0E-0BEC9CB5470F}"/>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23" name="Rectangle 22">
            <a:extLst>
              <a:ext uri="{FF2B5EF4-FFF2-40B4-BE49-F238E27FC236}">
                <a16:creationId xmlns:a16="http://schemas.microsoft.com/office/drawing/2014/main" id="{493D4EDA-58E0-40CC-B3CA-14CDEB349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Unisea">
            <a:extLst>
              <a:ext uri="{FF2B5EF4-FFF2-40B4-BE49-F238E27FC236}">
                <a16:creationId xmlns:a16="http://schemas.microsoft.com/office/drawing/2014/main" id="{91D0E492-64F2-319F-9742-97B21B61026B}"/>
              </a:ext>
            </a:extLst>
          </p:cNvPr>
          <p:cNvPicPr>
            <a:picLocks noGrp="1" noChangeAspect="1" noChangeArrowheads="1"/>
          </p:cNvPicPr>
          <p:nvPr>
            <p:ph type="pic" sz="quarter" idx="4294967295"/>
          </p:nvPr>
        </p:nvPicPr>
        <p:blipFill rotWithShape="1">
          <a:blip r:embed="rId2">
            <a:extLst>
              <a:ext uri="{28A0092B-C50C-407E-A947-70E740481C1C}">
                <a14:useLocalDpi xmlns:a14="http://schemas.microsoft.com/office/drawing/2010/main" val="0"/>
              </a:ext>
            </a:extLst>
          </a:blip>
          <a:srcRect t="26125" r="9091" b="15433"/>
          <a:stretch/>
        </p:blipFill>
        <p:spPr bwMode="auto">
          <a:xfrm>
            <a:off x="20" y="10"/>
            <a:ext cx="12191980" cy="6857990"/>
          </a:xfrm>
          <a:prstGeom prst="rect">
            <a:avLst/>
          </a:prstGeom>
          <a:gradFill>
            <a:gsLst>
              <a:gs pos="0">
                <a:schemeClr val="accent4">
                  <a:alpha val="0"/>
                </a:schemeClr>
              </a:gs>
              <a:gs pos="100000">
                <a:schemeClr val="accent5"/>
              </a:gs>
            </a:gsLst>
            <a:lin ang="0" scaled="0"/>
          </a:gradFill>
        </p:spPr>
      </p:pic>
      <p:grpSp>
        <p:nvGrpSpPr>
          <p:cNvPr id="25" name="Group 24">
            <a:extLst>
              <a:ext uri="{FF2B5EF4-FFF2-40B4-BE49-F238E27FC236}">
                <a16:creationId xmlns:a16="http://schemas.microsoft.com/office/drawing/2014/main" id="{AA9EB0BC-A85E-4C26-B355-5DFCEF6CCB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6" name="Rectangle 25">
              <a:extLst>
                <a:ext uri="{FF2B5EF4-FFF2-40B4-BE49-F238E27FC236}">
                  <a16:creationId xmlns:a16="http://schemas.microsoft.com/office/drawing/2014/main" id="{3643E56B-BD42-413D-B17D-7958270F5D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78582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96C04F74-9467-4FA5-95DC-8D481A2974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78582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D73DE1C3-5C37-42E9-A3F0-256F193832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78582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0" name="Rectangle 29">
            <a:extLst>
              <a:ext uri="{FF2B5EF4-FFF2-40B4-BE49-F238E27FC236}">
                <a16:creationId xmlns:a16="http://schemas.microsoft.com/office/drawing/2014/main" id="{4A2E7EC3-E07C-46CE-9B25-41865A506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732" y="4428067"/>
            <a:ext cx="11260667" cy="1962497"/>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ACADF7E4-15F8-1883-26D0-C5753F675E85}"/>
              </a:ext>
            </a:extLst>
          </p:cNvPr>
          <p:cNvSpPr>
            <a:spLocks noGrp="1"/>
          </p:cNvSpPr>
          <p:nvPr>
            <p:ph type="ctrTitle" idx="4294967295"/>
          </p:nvPr>
        </p:nvSpPr>
        <p:spPr>
          <a:xfrm>
            <a:off x="581191" y="4572000"/>
            <a:ext cx="10993549" cy="895244"/>
          </a:xfrm>
        </p:spPr>
        <p:txBody>
          <a:bodyPr vert="horz" lIns="91440" tIns="45720" rIns="91440" bIns="45720" rtlCol="0" anchor="b">
            <a:normAutofit/>
          </a:bodyPr>
          <a:lstStyle/>
          <a:p>
            <a:pPr algn="ctr">
              <a:lnSpc>
                <a:spcPct val="90000"/>
              </a:lnSpc>
            </a:pPr>
            <a:r>
              <a:rPr lang="en-US" cap="all" dirty="0">
                <a:latin typeface="+mj-lt"/>
                <a:ea typeface="+mj-ea"/>
              </a:rPr>
              <a:t>Thank You!!</a:t>
            </a:r>
          </a:p>
        </p:txBody>
      </p:sp>
    </p:spTree>
    <p:extLst>
      <p:ext uri="{BB962C8B-B14F-4D97-AF65-F5344CB8AC3E}">
        <p14:creationId xmlns:p14="http://schemas.microsoft.com/office/powerpoint/2010/main" val="2464123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79098084-CE98-4848-B29F-96D2E8A68706}"/>
              </a:ext>
            </a:extLst>
          </p:cNvPr>
          <p:cNvPicPr>
            <a:picLocks noGrp="1" noChangeAspect="1"/>
          </p:cNvPicPr>
          <p:nvPr>
            <p:ph type="pic" sz="quarter" idx="45"/>
          </p:nvPr>
        </p:nvPicPr>
        <p:blipFill>
          <a:blip r:embed="rId3"/>
          <a:srcRect t="714" b="714"/>
          <a:stretch>
            <a:fillRect/>
          </a:stretch>
        </p:blipFill>
        <p:spPr>
          <a:xfrm>
            <a:off x="736600" y="2157105"/>
            <a:ext cx="1121385" cy="1121385"/>
          </a:xfrm>
        </p:spPr>
      </p:pic>
      <p:sp>
        <p:nvSpPr>
          <p:cNvPr id="6" name="Text Placeholder 5">
            <a:extLst>
              <a:ext uri="{FF2B5EF4-FFF2-40B4-BE49-F238E27FC236}">
                <a16:creationId xmlns:a16="http://schemas.microsoft.com/office/drawing/2014/main" id="{C0BE60BE-5B3A-4C6D-8878-86C53E83E131}"/>
              </a:ext>
            </a:extLst>
          </p:cNvPr>
          <p:cNvSpPr>
            <a:spLocks noGrp="1"/>
          </p:cNvSpPr>
          <p:nvPr>
            <p:ph type="body" sz="quarter" idx="33"/>
          </p:nvPr>
        </p:nvSpPr>
        <p:spPr>
          <a:xfrm>
            <a:off x="2333182" y="3560942"/>
            <a:ext cx="2288772" cy="393579"/>
          </a:xfrm>
        </p:spPr>
        <p:txBody>
          <a:bodyPr>
            <a:noAutofit/>
          </a:bodyPr>
          <a:lstStyle/>
          <a:p>
            <a:r>
              <a:rPr lang="en-US" sz="1600" b="1" dirty="0">
                <a:solidFill>
                  <a:schemeClr val="tx1"/>
                </a:solidFill>
              </a:rPr>
              <a:t>National Standards</a:t>
            </a:r>
          </a:p>
        </p:txBody>
      </p:sp>
      <p:sp>
        <p:nvSpPr>
          <p:cNvPr id="4" name="Text Placeholder 3">
            <a:extLst>
              <a:ext uri="{FF2B5EF4-FFF2-40B4-BE49-F238E27FC236}">
                <a16:creationId xmlns:a16="http://schemas.microsoft.com/office/drawing/2014/main" id="{BE16ADF2-A88B-4E9E-BCA3-CDE970F4BEF4}"/>
              </a:ext>
            </a:extLst>
          </p:cNvPr>
          <p:cNvSpPr>
            <a:spLocks noGrp="1"/>
          </p:cNvSpPr>
          <p:nvPr>
            <p:ph type="body" sz="quarter" idx="18"/>
          </p:nvPr>
        </p:nvSpPr>
        <p:spPr>
          <a:xfrm>
            <a:off x="431800" y="4111514"/>
            <a:ext cx="1620000" cy="720000"/>
          </a:xfrm>
        </p:spPr>
        <p:txBody>
          <a:bodyPr>
            <a:noAutofit/>
          </a:bodyPr>
          <a:lstStyle/>
          <a:p>
            <a:r>
              <a:rPr lang="en-US" dirty="0">
                <a:solidFill>
                  <a:schemeClr val="tx1"/>
                </a:solidFill>
                <a:cs typeface="Arial" panose="020B0604020202020204" pitchFamily="34" charset="0"/>
              </a:rPr>
              <a:t>Established the 3-200 nautical mile exclusive economic zone</a:t>
            </a:r>
          </a:p>
        </p:txBody>
      </p:sp>
      <p:pic>
        <p:nvPicPr>
          <p:cNvPr id="22" name="Picture Placeholder 21">
            <a:extLst>
              <a:ext uri="{FF2B5EF4-FFF2-40B4-BE49-F238E27FC236}">
                <a16:creationId xmlns:a16="http://schemas.microsoft.com/office/drawing/2014/main" id="{34FE0979-0BAD-4EFF-8BE9-A2E68D92CB94}"/>
              </a:ext>
            </a:extLst>
          </p:cNvPr>
          <p:cNvPicPr>
            <a:picLocks noGrp="1" noChangeAspect="1"/>
          </p:cNvPicPr>
          <p:nvPr>
            <p:ph type="pic" sz="quarter" idx="47"/>
          </p:nvPr>
        </p:nvPicPr>
        <p:blipFill rotWithShape="1">
          <a:blip r:embed="rId4"/>
          <a:srcRect l="7758" r="5841" b="-13122"/>
          <a:stretch/>
        </p:blipFill>
        <p:spPr>
          <a:xfrm>
            <a:off x="2496184" y="2157105"/>
            <a:ext cx="1649096" cy="1154367"/>
          </a:xfrm>
          <a:noFill/>
        </p:spPr>
      </p:pic>
      <p:sp>
        <p:nvSpPr>
          <p:cNvPr id="7" name="Text Placeholder 6">
            <a:extLst>
              <a:ext uri="{FF2B5EF4-FFF2-40B4-BE49-F238E27FC236}">
                <a16:creationId xmlns:a16="http://schemas.microsoft.com/office/drawing/2014/main" id="{D48DDBE2-922E-48EE-A466-D4B57CCDC4C2}"/>
              </a:ext>
            </a:extLst>
          </p:cNvPr>
          <p:cNvSpPr>
            <a:spLocks noGrp="1"/>
          </p:cNvSpPr>
          <p:nvPr>
            <p:ph type="body" sz="quarter" idx="34"/>
          </p:nvPr>
        </p:nvSpPr>
        <p:spPr>
          <a:xfrm>
            <a:off x="2400965" y="4190917"/>
            <a:ext cx="1987729" cy="1263795"/>
          </a:xfrm>
        </p:spPr>
        <p:txBody>
          <a:bodyPr>
            <a:noAutofit/>
          </a:bodyPr>
          <a:lstStyle/>
          <a:p>
            <a:r>
              <a:rPr lang="en-US" dirty="0">
                <a:solidFill>
                  <a:schemeClr val="tx1"/>
                </a:solidFill>
                <a:cs typeface="Arial" panose="020B0604020202020204" pitchFamily="34" charset="0"/>
              </a:rPr>
              <a:t>Established National Standards and other requirements for conservation and management of resources </a:t>
            </a:r>
          </a:p>
        </p:txBody>
      </p:sp>
      <p:sp>
        <p:nvSpPr>
          <p:cNvPr id="9" name="Text Placeholder 8">
            <a:extLst>
              <a:ext uri="{FF2B5EF4-FFF2-40B4-BE49-F238E27FC236}">
                <a16:creationId xmlns:a16="http://schemas.microsoft.com/office/drawing/2014/main" id="{FCB64A58-2ED3-4602-9B09-C2801F2969ED}"/>
              </a:ext>
            </a:extLst>
          </p:cNvPr>
          <p:cNvSpPr>
            <a:spLocks noGrp="1"/>
          </p:cNvSpPr>
          <p:nvPr>
            <p:ph type="body" sz="quarter" idx="35"/>
          </p:nvPr>
        </p:nvSpPr>
        <p:spPr>
          <a:xfrm>
            <a:off x="4647451" y="3483776"/>
            <a:ext cx="1620000" cy="360000"/>
          </a:xfrm>
        </p:spPr>
        <p:txBody>
          <a:bodyPr>
            <a:normAutofit/>
          </a:bodyPr>
          <a:lstStyle/>
          <a:p>
            <a:r>
              <a:rPr lang="en-US" sz="1600" b="1" dirty="0">
                <a:solidFill>
                  <a:schemeClr val="tx1"/>
                </a:solidFill>
              </a:rPr>
              <a:t>8 Councils</a:t>
            </a:r>
          </a:p>
        </p:txBody>
      </p:sp>
      <p:sp>
        <p:nvSpPr>
          <p:cNvPr id="10" name="Text Placeholder 9">
            <a:extLst>
              <a:ext uri="{FF2B5EF4-FFF2-40B4-BE49-F238E27FC236}">
                <a16:creationId xmlns:a16="http://schemas.microsoft.com/office/drawing/2014/main" id="{602045A4-CED7-4660-8403-6F0C92F95AE1}"/>
              </a:ext>
            </a:extLst>
          </p:cNvPr>
          <p:cNvSpPr>
            <a:spLocks noGrp="1"/>
          </p:cNvSpPr>
          <p:nvPr>
            <p:ph type="body" sz="quarter" idx="36"/>
          </p:nvPr>
        </p:nvSpPr>
        <p:spPr>
          <a:xfrm>
            <a:off x="4478826" y="4276562"/>
            <a:ext cx="1888511" cy="1679431"/>
          </a:xfrm>
        </p:spPr>
        <p:txBody>
          <a:bodyPr>
            <a:noAutofit/>
          </a:bodyPr>
          <a:lstStyle/>
          <a:p>
            <a:r>
              <a:rPr lang="en-US" dirty="0">
                <a:solidFill>
                  <a:schemeClr val="tx1"/>
                </a:solidFill>
                <a:cs typeface="Arial" panose="020B0604020202020204" pitchFamily="34" charset="0"/>
              </a:rPr>
              <a:t>Established a system of 8 Regional Councils, composed of fishermen and government representatives, to develop fishery regulations for their specific area</a:t>
            </a:r>
            <a:endParaRPr lang="en-US" dirty="0">
              <a:cs typeface="Arial" panose="020B0604020202020204" pitchFamily="34" charset="0"/>
            </a:endParaRPr>
          </a:p>
        </p:txBody>
      </p:sp>
      <p:sp>
        <p:nvSpPr>
          <p:cNvPr id="3" name="Text Placeholder 2">
            <a:extLst>
              <a:ext uri="{FF2B5EF4-FFF2-40B4-BE49-F238E27FC236}">
                <a16:creationId xmlns:a16="http://schemas.microsoft.com/office/drawing/2014/main" id="{4B7925F4-F148-4858-B52C-BE6F73359770}"/>
              </a:ext>
            </a:extLst>
          </p:cNvPr>
          <p:cNvSpPr>
            <a:spLocks noGrp="1"/>
          </p:cNvSpPr>
          <p:nvPr>
            <p:ph type="body" sz="quarter" idx="17"/>
          </p:nvPr>
        </p:nvSpPr>
        <p:spPr>
          <a:xfrm>
            <a:off x="431800" y="3577732"/>
            <a:ext cx="1620000" cy="360000"/>
          </a:xfrm>
        </p:spPr>
        <p:txBody>
          <a:bodyPr>
            <a:normAutofit fontScale="85000" lnSpcReduction="10000"/>
          </a:bodyPr>
          <a:lstStyle/>
          <a:p>
            <a:r>
              <a:rPr lang="en-US" sz="1600" b="1" dirty="0">
                <a:solidFill>
                  <a:schemeClr val="tx1"/>
                </a:solidFill>
              </a:rPr>
              <a:t>200-mile limit</a:t>
            </a:r>
          </a:p>
        </p:txBody>
      </p:sp>
      <p:sp>
        <p:nvSpPr>
          <p:cNvPr id="17" name="TextBox 16">
            <a:extLst>
              <a:ext uri="{FF2B5EF4-FFF2-40B4-BE49-F238E27FC236}">
                <a16:creationId xmlns:a16="http://schemas.microsoft.com/office/drawing/2014/main" id="{0D223763-A0EE-46FA-8F45-A36D687E4EDD}"/>
              </a:ext>
            </a:extLst>
          </p:cNvPr>
          <p:cNvSpPr txBox="1"/>
          <p:nvPr/>
        </p:nvSpPr>
        <p:spPr>
          <a:xfrm>
            <a:off x="214282" y="261014"/>
            <a:ext cx="588171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Poppins" panose="00000500000000000000" pitchFamily="2" charset="0"/>
                <a:ea typeface="Verdana" panose="020B0604030504040204" pitchFamily="34" charset="0"/>
                <a:cs typeface="Poppins" panose="00000500000000000000" pitchFamily="2" charset="0"/>
              </a:rPr>
              <a:t>The Guiding Law for U.S. Marine Fisheries</a:t>
            </a:r>
          </a:p>
        </p:txBody>
      </p:sp>
      <p:sp>
        <p:nvSpPr>
          <p:cNvPr id="19" name="Rectangle 18" title="Overlay Graphic">
            <a:extLst>
              <a:ext uri="{FF2B5EF4-FFF2-40B4-BE49-F238E27FC236}">
                <a16:creationId xmlns:a16="http://schemas.microsoft.com/office/drawing/2014/main" id="{88980DDE-18A9-4259-AC5E-BBBD52500A58}"/>
              </a:ext>
            </a:extLst>
          </p:cNvPr>
          <p:cNvSpPr/>
          <p:nvPr/>
        </p:nvSpPr>
        <p:spPr bwMode="ltGray">
          <a:xfrm>
            <a:off x="6438901" y="0"/>
            <a:ext cx="57530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8" name="TextBox 17">
            <a:extLst>
              <a:ext uri="{FF2B5EF4-FFF2-40B4-BE49-F238E27FC236}">
                <a16:creationId xmlns:a16="http://schemas.microsoft.com/office/drawing/2014/main" id="{636D4F7A-CAA2-4E28-9109-5BB257DAC3B9}"/>
              </a:ext>
            </a:extLst>
          </p:cNvPr>
          <p:cNvSpPr txBox="1"/>
          <p:nvPr/>
        </p:nvSpPr>
        <p:spPr>
          <a:xfrm>
            <a:off x="291217" y="1292082"/>
            <a:ext cx="5881718"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The Magnuson-Stevens Fishery Conservation and Management Act – Adopted 1976</a:t>
            </a:r>
          </a:p>
        </p:txBody>
      </p:sp>
      <p:pic>
        <p:nvPicPr>
          <p:cNvPr id="1026" name="Picture 2" descr="U.S. Regional Fishery Management Councils">
            <a:extLst>
              <a:ext uri="{FF2B5EF4-FFF2-40B4-BE49-F238E27FC236}">
                <a16:creationId xmlns:a16="http://schemas.microsoft.com/office/drawing/2014/main" id="{58BFFB3E-89D8-4C3E-A727-60690FE044C4}"/>
              </a:ext>
            </a:extLst>
          </p:cNvPr>
          <p:cNvPicPr preferRelativeResize="0">
            <a:picLocks noGrp="1" noChangeArrowheads="1"/>
          </p:cNvPicPr>
          <p:nvPr>
            <p:ph type="pic" sz="quarter" idx="48"/>
          </p:nvPr>
        </p:nvPicPr>
        <p:blipFill rotWithShape="1">
          <a:blip r:embed="rId5">
            <a:extLst>
              <a:ext uri="{28A0092B-C50C-407E-A947-70E740481C1C}">
                <a14:useLocalDpi xmlns:a14="http://schemas.microsoft.com/office/drawing/2010/main" val="0"/>
              </a:ext>
            </a:extLst>
          </a:blip>
          <a:srcRect l="-1872" t="-38900" r="-817" b="-38900"/>
          <a:stretch/>
        </p:blipFill>
        <p:spPr bwMode="auto">
          <a:xfrm>
            <a:off x="4584370" y="2157105"/>
            <a:ext cx="1693443" cy="1102175"/>
          </a:xfrm>
          <a:prstGeom prst="rect">
            <a:avLst/>
          </a:prstGeom>
          <a:solidFill>
            <a:schemeClr val="bg1"/>
          </a:solidFill>
        </p:spPr>
      </p:pic>
      <p:pic>
        <p:nvPicPr>
          <p:cNvPr id="1028" name="Picture 4" descr="Click map to enlarge">
            <a:extLst>
              <a:ext uri="{FF2B5EF4-FFF2-40B4-BE49-F238E27FC236}">
                <a16:creationId xmlns:a16="http://schemas.microsoft.com/office/drawing/2014/main" id="{F0FB699F-5D49-4662-A966-1EB3CFD266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68" r="71546" b="61134"/>
          <a:stretch/>
        </p:blipFill>
        <p:spPr bwMode="auto">
          <a:xfrm>
            <a:off x="6563163" y="109323"/>
            <a:ext cx="2297750" cy="16024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lick map to enlarge">
            <a:extLst>
              <a:ext uri="{FF2B5EF4-FFF2-40B4-BE49-F238E27FC236}">
                <a16:creationId xmlns:a16="http://schemas.microsoft.com/office/drawing/2014/main" id="{684AF969-3C08-47E6-B66F-B5BAC2F0ABB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875"/>
          <a:stretch/>
        </p:blipFill>
        <p:spPr bwMode="auto">
          <a:xfrm>
            <a:off x="6582029" y="3135816"/>
            <a:ext cx="5466841" cy="35676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lick map to enlarge">
            <a:extLst>
              <a:ext uri="{FF2B5EF4-FFF2-40B4-BE49-F238E27FC236}">
                <a16:creationId xmlns:a16="http://schemas.microsoft.com/office/drawing/2014/main" id="{7251DCE4-6043-4622-86A4-5202BEF1BC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0477" r="65215"/>
          <a:stretch/>
        </p:blipFill>
        <p:spPr bwMode="auto">
          <a:xfrm>
            <a:off x="8985175" y="805075"/>
            <a:ext cx="3044827" cy="221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215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B1B23851-1CF0-4DF3-8425-2EBBB3874465}"/>
              </a:ext>
            </a:extLst>
          </p:cNvPr>
          <p:cNvSpPr/>
          <p:nvPr/>
        </p:nvSpPr>
        <p:spPr>
          <a:xfrm>
            <a:off x="2024076" y="3922715"/>
            <a:ext cx="1096661" cy="989208"/>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E0777372-8E92-443B-AA6C-21FF4B60F0B4}"/>
              </a:ext>
            </a:extLst>
          </p:cNvPr>
          <p:cNvSpPr>
            <a:spLocks noGrp="1"/>
          </p:cNvSpPr>
          <p:nvPr>
            <p:ph type="title"/>
          </p:nvPr>
        </p:nvSpPr>
        <p:spPr>
          <a:xfrm>
            <a:off x="298166" y="2322140"/>
            <a:ext cx="11029616" cy="566738"/>
          </a:xfrm>
        </p:spPr>
        <p:txBody>
          <a:bodyPr/>
          <a:lstStyle/>
          <a:p>
            <a:pPr algn="ctr"/>
            <a:r>
              <a:rPr lang="en-US" spc="0" dirty="0">
                <a:latin typeface="Poppins" panose="00000500000000000000" pitchFamily="2" charset="0"/>
                <a:cs typeface="Poppins" panose="00000500000000000000" pitchFamily="2" charset="0"/>
              </a:rPr>
              <a:t>Council Membership</a:t>
            </a:r>
          </a:p>
        </p:txBody>
      </p:sp>
      <p:sp>
        <p:nvSpPr>
          <p:cNvPr id="70" name="Slide Number Placeholder 5">
            <a:extLst>
              <a:ext uri="{FF2B5EF4-FFF2-40B4-BE49-F238E27FC236}">
                <a16:creationId xmlns:a16="http://schemas.microsoft.com/office/drawing/2014/main" id="{8635A91A-99B9-4C58-AF5C-BE7201AAC8AE}"/>
              </a:ext>
            </a:extLst>
          </p:cNvPr>
          <p:cNvSpPr>
            <a:spLocks noGrp="1"/>
          </p:cNvSpPr>
          <p:nvPr>
            <p:ph type="sldNum" sz="quarter" idx="12"/>
          </p:nvPr>
        </p:nvSpPr>
        <p:spPr>
          <a:xfrm>
            <a:off x="10508779" y="5941009"/>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47" name="Rectangle 146">
            <a:extLst>
              <a:ext uri="{FF2B5EF4-FFF2-40B4-BE49-F238E27FC236}">
                <a16:creationId xmlns:a16="http://schemas.microsoft.com/office/drawing/2014/main" id="{071A436E-3F15-4635-B70A-9DE7B4D5DDA1}"/>
              </a:ext>
            </a:extLst>
          </p:cNvPr>
          <p:cNvSpPr/>
          <p:nvPr/>
        </p:nvSpPr>
        <p:spPr>
          <a:xfrm>
            <a:off x="8706603" y="1969666"/>
            <a:ext cx="1067816" cy="899757"/>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Gill Sans MT" panose="020B0502020104020203"/>
              <a:ea typeface="+mn-ea"/>
              <a:cs typeface="+mn-cs"/>
            </a:endParaRPr>
          </a:p>
        </p:txBody>
      </p:sp>
      <p:sp>
        <p:nvSpPr>
          <p:cNvPr id="150" name="Rectangle 149">
            <a:extLst>
              <a:ext uri="{FF2B5EF4-FFF2-40B4-BE49-F238E27FC236}">
                <a16:creationId xmlns:a16="http://schemas.microsoft.com/office/drawing/2014/main" id="{AD452B8F-8F4F-479E-9937-34F79D47FD39}"/>
              </a:ext>
            </a:extLst>
          </p:cNvPr>
          <p:cNvSpPr/>
          <p:nvPr/>
        </p:nvSpPr>
        <p:spPr>
          <a:xfrm>
            <a:off x="8706603" y="2890348"/>
            <a:ext cx="1067816" cy="899757"/>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Gill Sans MT" panose="020B0502020104020203"/>
              <a:ea typeface="+mn-ea"/>
              <a:cs typeface="+mn-cs"/>
            </a:endParaRPr>
          </a:p>
        </p:txBody>
      </p:sp>
      <p:sp>
        <p:nvSpPr>
          <p:cNvPr id="153" name="Rectangle 152">
            <a:extLst>
              <a:ext uri="{FF2B5EF4-FFF2-40B4-BE49-F238E27FC236}">
                <a16:creationId xmlns:a16="http://schemas.microsoft.com/office/drawing/2014/main" id="{8CCFC094-81A4-4E31-A5BB-F0907AB484D3}"/>
              </a:ext>
            </a:extLst>
          </p:cNvPr>
          <p:cNvSpPr/>
          <p:nvPr/>
        </p:nvSpPr>
        <p:spPr>
          <a:xfrm>
            <a:off x="8721904" y="3783410"/>
            <a:ext cx="1072666" cy="904538"/>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Gill Sans MT" panose="020B0502020104020203"/>
              <a:ea typeface="+mn-ea"/>
              <a:cs typeface="+mn-cs"/>
            </a:endParaRPr>
          </a:p>
        </p:txBody>
      </p:sp>
      <p:sp>
        <p:nvSpPr>
          <p:cNvPr id="159" name="Rectangle 158">
            <a:extLst>
              <a:ext uri="{FF2B5EF4-FFF2-40B4-BE49-F238E27FC236}">
                <a16:creationId xmlns:a16="http://schemas.microsoft.com/office/drawing/2014/main" id="{6038DF00-0FAF-4711-B30F-CEC15D82ABAB}"/>
              </a:ext>
            </a:extLst>
          </p:cNvPr>
          <p:cNvSpPr/>
          <p:nvPr/>
        </p:nvSpPr>
        <p:spPr>
          <a:xfrm>
            <a:off x="8721904" y="4700168"/>
            <a:ext cx="1059111" cy="928638"/>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Gill Sans MT" panose="020B0502020104020203"/>
              <a:ea typeface="+mn-ea"/>
              <a:cs typeface="+mn-cs"/>
            </a:endParaRPr>
          </a:p>
        </p:txBody>
      </p:sp>
      <p:sp>
        <p:nvSpPr>
          <p:cNvPr id="162" name="Rectangle 161">
            <a:extLst>
              <a:ext uri="{FF2B5EF4-FFF2-40B4-BE49-F238E27FC236}">
                <a16:creationId xmlns:a16="http://schemas.microsoft.com/office/drawing/2014/main" id="{C3039428-D23D-4C2C-A3D5-EBBADD69B13A}"/>
              </a:ext>
            </a:extLst>
          </p:cNvPr>
          <p:cNvSpPr/>
          <p:nvPr/>
        </p:nvSpPr>
        <p:spPr>
          <a:xfrm>
            <a:off x="9774418" y="4695770"/>
            <a:ext cx="1192616" cy="928638"/>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8071CE38-EFCD-49FE-8055-5B87EED58336}"/>
              </a:ext>
            </a:extLst>
          </p:cNvPr>
          <p:cNvSpPr/>
          <p:nvPr/>
        </p:nvSpPr>
        <p:spPr>
          <a:xfrm>
            <a:off x="8725265" y="5644335"/>
            <a:ext cx="1057361" cy="918108"/>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nvGrpSpPr>
          <p:cNvPr id="128" name="Group 127">
            <a:extLst>
              <a:ext uri="{FF2B5EF4-FFF2-40B4-BE49-F238E27FC236}">
                <a16:creationId xmlns:a16="http://schemas.microsoft.com/office/drawing/2014/main" id="{5190FAEC-301A-4D08-9C7B-5DFF21CFF786}"/>
              </a:ext>
            </a:extLst>
          </p:cNvPr>
          <p:cNvGrpSpPr/>
          <p:nvPr/>
        </p:nvGrpSpPr>
        <p:grpSpPr>
          <a:xfrm>
            <a:off x="6110684" y="884287"/>
            <a:ext cx="1158791" cy="1077432"/>
            <a:chOff x="6110684" y="1572478"/>
            <a:chExt cx="964554" cy="946479"/>
          </a:xfrm>
        </p:grpSpPr>
        <p:sp>
          <p:nvSpPr>
            <p:cNvPr id="100" name="Rectangle 99">
              <a:extLst>
                <a:ext uri="{FF2B5EF4-FFF2-40B4-BE49-F238E27FC236}">
                  <a16:creationId xmlns:a16="http://schemas.microsoft.com/office/drawing/2014/main" id="{E9BAA756-5CE4-4BDC-AECA-69600617AFBA}"/>
                </a:ext>
              </a:extLst>
            </p:cNvPr>
            <p:cNvSpPr/>
            <p:nvPr/>
          </p:nvSpPr>
          <p:spPr>
            <a:xfrm>
              <a:off x="6110684" y="1572478"/>
              <a:ext cx="888830" cy="946479"/>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Gill Sans MT" panose="020B0502020104020203"/>
                <a:ea typeface="+mn-ea"/>
                <a:cs typeface="+mn-cs"/>
              </a:endParaRPr>
            </a:p>
          </p:txBody>
        </p:sp>
        <p:sp>
          <p:nvSpPr>
            <p:cNvPr id="102" name="Freeform: Shape 101">
              <a:extLst>
                <a:ext uri="{FF2B5EF4-FFF2-40B4-BE49-F238E27FC236}">
                  <a16:creationId xmlns:a16="http://schemas.microsoft.com/office/drawing/2014/main" id="{9EF1DEBE-1D29-4573-A6EB-C6957DB76E9A}"/>
                </a:ext>
              </a:extLst>
            </p:cNvPr>
            <p:cNvSpPr/>
            <p:nvPr/>
          </p:nvSpPr>
          <p:spPr>
            <a:xfrm>
              <a:off x="6186409" y="2237347"/>
              <a:ext cx="888829" cy="200504"/>
            </a:xfrm>
            <a:custGeom>
              <a:avLst/>
              <a:gdLst>
                <a:gd name="connsiteX0" fmla="*/ 0 w 556262"/>
                <a:gd name="connsiteY0" fmla="*/ 0 h 196327"/>
                <a:gd name="connsiteX1" fmla="*/ 556262 w 556262"/>
                <a:gd name="connsiteY1" fmla="*/ 0 h 196327"/>
                <a:gd name="connsiteX2" fmla="*/ 556262 w 556262"/>
                <a:gd name="connsiteY2" fmla="*/ 196327 h 196327"/>
                <a:gd name="connsiteX3" fmla="*/ 0 w 556262"/>
                <a:gd name="connsiteY3" fmla="*/ 196327 h 196327"/>
                <a:gd name="connsiteX4" fmla="*/ 0 w 556262"/>
                <a:gd name="connsiteY4" fmla="*/ 0 h 19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2" h="196327">
                  <a:moveTo>
                    <a:pt x="0" y="0"/>
                  </a:moveTo>
                  <a:lnTo>
                    <a:pt x="556262" y="0"/>
                  </a:lnTo>
                  <a:lnTo>
                    <a:pt x="556262" y="196327"/>
                  </a:lnTo>
                  <a:lnTo>
                    <a:pt x="0" y="196327"/>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Bill Tweit</a:t>
              </a:r>
            </a:p>
            <a:p>
              <a:pPr marL="0" marR="0" lvl="0" indent="0" algn="ctr" defTabSz="40005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WA DF&amp;W Acting Chairman</a:t>
              </a:r>
            </a:p>
          </p:txBody>
        </p:sp>
      </p:grpSp>
      <p:grpSp>
        <p:nvGrpSpPr>
          <p:cNvPr id="133" name="Group 132">
            <a:extLst>
              <a:ext uri="{FF2B5EF4-FFF2-40B4-BE49-F238E27FC236}">
                <a16:creationId xmlns:a16="http://schemas.microsoft.com/office/drawing/2014/main" id="{84C97325-5666-483C-9BD4-23D94819A01B}"/>
              </a:ext>
            </a:extLst>
          </p:cNvPr>
          <p:cNvGrpSpPr/>
          <p:nvPr/>
        </p:nvGrpSpPr>
        <p:grpSpPr>
          <a:xfrm>
            <a:off x="7408643" y="887282"/>
            <a:ext cx="1067817" cy="1074991"/>
            <a:chOff x="7171577" y="3597330"/>
            <a:chExt cx="618068" cy="727139"/>
          </a:xfrm>
        </p:grpSpPr>
        <p:sp>
          <p:nvSpPr>
            <p:cNvPr id="103" name="Rectangle 102">
              <a:extLst>
                <a:ext uri="{FF2B5EF4-FFF2-40B4-BE49-F238E27FC236}">
                  <a16:creationId xmlns:a16="http://schemas.microsoft.com/office/drawing/2014/main" id="{62639608-CBB2-404B-98B6-314EB3F0747B}"/>
                </a:ext>
              </a:extLst>
            </p:cNvPr>
            <p:cNvSpPr/>
            <p:nvPr/>
          </p:nvSpPr>
          <p:spPr>
            <a:xfrm>
              <a:off x="7171577" y="3597330"/>
              <a:ext cx="618068" cy="727139"/>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Gill Sans MT" panose="020B0502020104020203"/>
                <a:ea typeface="+mn-ea"/>
                <a:cs typeface="+mn-cs"/>
              </a:endParaRPr>
            </a:p>
          </p:txBody>
        </p:sp>
        <p:sp>
          <p:nvSpPr>
            <p:cNvPr id="105" name="Freeform: Shape 104">
              <a:extLst>
                <a:ext uri="{FF2B5EF4-FFF2-40B4-BE49-F238E27FC236}">
                  <a16:creationId xmlns:a16="http://schemas.microsoft.com/office/drawing/2014/main" id="{BE0974DF-598F-43D2-9EB8-A3B19E74B326}"/>
                </a:ext>
              </a:extLst>
            </p:cNvPr>
            <p:cNvSpPr/>
            <p:nvPr/>
          </p:nvSpPr>
          <p:spPr>
            <a:xfrm>
              <a:off x="7199785" y="4100530"/>
              <a:ext cx="556262" cy="196327"/>
            </a:xfrm>
            <a:custGeom>
              <a:avLst/>
              <a:gdLst>
                <a:gd name="connsiteX0" fmla="*/ 0 w 556262"/>
                <a:gd name="connsiteY0" fmla="*/ 0 h 196327"/>
                <a:gd name="connsiteX1" fmla="*/ 556262 w 556262"/>
                <a:gd name="connsiteY1" fmla="*/ 0 h 196327"/>
                <a:gd name="connsiteX2" fmla="*/ 556262 w 556262"/>
                <a:gd name="connsiteY2" fmla="*/ 196327 h 196327"/>
                <a:gd name="connsiteX3" fmla="*/ 0 w 556262"/>
                <a:gd name="connsiteY3" fmla="*/ 196327 h 196327"/>
                <a:gd name="connsiteX4" fmla="*/ 0 w 556262"/>
                <a:gd name="connsiteY4" fmla="*/ 0 h 19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2" h="196327">
                  <a:moveTo>
                    <a:pt x="0" y="0"/>
                  </a:moveTo>
                  <a:lnTo>
                    <a:pt x="556262" y="0"/>
                  </a:lnTo>
                  <a:lnTo>
                    <a:pt x="556262" y="196327"/>
                  </a:lnTo>
                  <a:lnTo>
                    <a:pt x="0" y="196327"/>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Chris Oliver</a:t>
              </a:r>
            </a:p>
            <a:p>
              <a:pPr marL="0" marR="0" lvl="0" indent="0" algn="ctr" defTabSz="400050" rtl="0" eaLnBrk="1" fontAlgn="auto" latinLnBrk="0" hangingPunct="1">
                <a:lnSpc>
                  <a:spcPct val="90000"/>
                </a:lnSpc>
                <a:spcBef>
                  <a:spcPct val="0"/>
                </a:spcBef>
                <a:spcAft>
                  <a:spcPts val="0"/>
                </a:spcAft>
                <a:buClrTx/>
                <a:buSzTx/>
                <a:buFontTx/>
                <a:buNone/>
                <a:tabLst/>
                <a:defRPr/>
              </a:pPr>
              <a:r>
                <a:rPr kumimoji="0" lang="en-US"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PSMFC</a:t>
              </a:r>
              <a:endPar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31" name="Group 130">
            <a:extLst>
              <a:ext uri="{FF2B5EF4-FFF2-40B4-BE49-F238E27FC236}">
                <a16:creationId xmlns:a16="http://schemas.microsoft.com/office/drawing/2014/main" id="{9B25A03E-D383-4DFA-989C-E55374D07A38}"/>
              </a:ext>
            </a:extLst>
          </p:cNvPr>
          <p:cNvGrpSpPr/>
          <p:nvPr/>
        </p:nvGrpSpPr>
        <p:grpSpPr>
          <a:xfrm>
            <a:off x="8706603" y="884286"/>
            <a:ext cx="1067816" cy="1095712"/>
            <a:chOff x="8183145" y="3597330"/>
            <a:chExt cx="618068" cy="741155"/>
          </a:xfrm>
        </p:grpSpPr>
        <p:sp>
          <p:nvSpPr>
            <p:cNvPr id="106" name="Rectangle 105">
              <a:extLst>
                <a:ext uri="{FF2B5EF4-FFF2-40B4-BE49-F238E27FC236}">
                  <a16:creationId xmlns:a16="http://schemas.microsoft.com/office/drawing/2014/main" id="{8C326EBF-EEA2-47AE-A063-FF43836D4D75}"/>
                </a:ext>
              </a:extLst>
            </p:cNvPr>
            <p:cNvSpPr/>
            <p:nvPr/>
          </p:nvSpPr>
          <p:spPr>
            <a:xfrm>
              <a:off x="8183145" y="3597330"/>
              <a:ext cx="618068" cy="727139"/>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Gill Sans MT" panose="020B0502020104020203"/>
                <a:ea typeface="+mn-ea"/>
                <a:cs typeface="+mn-cs"/>
              </a:endParaRPr>
            </a:p>
          </p:txBody>
        </p:sp>
        <p:sp>
          <p:nvSpPr>
            <p:cNvPr id="108" name="Freeform: Shape 107">
              <a:extLst>
                <a:ext uri="{FF2B5EF4-FFF2-40B4-BE49-F238E27FC236}">
                  <a16:creationId xmlns:a16="http://schemas.microsoft.com/office/drawing/2014/main" id="{C75F535C-FA53-4B96-8F8F-E9F88CBA0227}"/>
                </a:ext>
              </a:extLst>
            </p:cNvPr>
            <p:cNvSpPr/>
            <p:nvPr/>
          </p:nvSpPr>
          <p:spPr>
            <a:xfrm>
              <a:off x="8214049" y="4142158"/>
              <a:ext cx="556262" cy="196327"/>
            </a:xfrm>
            <a:custGeom>
              <a:avLst/>
              <a:gdLst>
                <a:gd name="connsiteX0" fmla="*/ 0 w 556262"/>
                <a:gd name="connsiteY0" fmla="*/ 0 h 196327"/>
                <a:gd name="connsiteX1" fmla="*/ 556262 w 556262"/>
                <a:gd name="connsiteY1" fmla="*/ 0 h 196327"/>
                <a:gd name="connsiteX2" fmla="*/ 556262 w 556262"/>
                <a:gd name="connsiteY2" fmla="*/ 196327 h 196327"/>
                <a:gd name="connsiteX3" fmla="*/ 0 w 556262"/>
                <a:gd name="connsiteY3" fmla="*/ 196327 h 196327"/>
                <a:gd name="connsiteX4" fmla="*/ 0 w 556262"/>
                <a:gd name="connsiteY4" fmla="*/ 0 h 19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2" h="196327">
                  <a:moveTo>
                    <a:pt x="0" y="0"/>
                  </a:moveTo>
                  <a:lnTo>
                    <a:pt x="556262" y="0"/>
                  </a:lnTo>
                  <a:lnTo>
                    <a:pt x="556262" y="196327"/>
                  </a:lnTo>
                  <a:lnTo>
                    <a:pt x="0" y="196327"/>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Steve Williams</a:t>
              </a:r>
            </a:p>
            <a:p>
              <a:pPr marL="0" marR="0" lvl="0" indent="0" algn="ctr" defTabSz="40005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OR DF&amp;W</a:t>
              </a:r>
            </a:p>
          </p:txBody>
        </p:sp>
      </p:grpSp>
      <p:graphicFrame>
        <p:nvGraphicFramePr>
          <p:cNvPr id="51" name="Diagram 50">
            <a:extLst>
              <a:ext uri="{FF2B5EF4-FFF2-40B4-BE49-F238E27FC236}">
                <a16:creationId xmlns:a16="http://schemas.microsoft.com/office/drawing/2014/main" id="{E1EEAF44-5923-4C0C-BA80-25489CD35B73}"/>
              </a:ext>
            </a:extLst>
          </p:cNvPr>
          <p:cNvGraphicFramePr/>
          <p:nvPr/>
        </p:nvGraphicFramePr>
        <p:xfrm>
          <a:off x="2030943" y="887283"/>
          <a:ext cx="1096661" cy="1084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0" name="Rectangle 109">
            <a:extLst>
              <a:ext uri="{FF2B5EF4-FFF2-40B4-BE49-F238E27FC236}">
                <a16:creationId xmlns:a16="http://schemas.microsoft.com/office/drawing/2014/main" id="{6F9E0366-ECD6-4BCC-BA1C-497D98871B82}"/>
              </a:ext>
            </a:extLst>
          </p:cNvPr>
          <p:cNvSpPr/>
          <p:nvPr/>
        </p:nvSpPr>
        <p:spPr>
          <a:xfrm>
            <a:off x="2036015" y="4951801"/>
            <a:ext cx="1091588" cy="989208"/>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Gill Sans MT" panose="020B0502020104020203"/>
              <a:ea typeface="+mn-ea"/>
              <a:cs typeface="+mn-cs"/>
            </a:endParaRPr>
          </a:p>
        </p:txBody>
      </p:sp>
      <p:sp>
        <p:nvSpPr>
          <p:cNvPr id="116" name="Rectangle 115">
            <a:extLst>
              <a:ext uri="{FF2B5EF4-FFF2-40B4-BE49-F238E27FC236}">
                <a16:creationId xmlns:a16="http://schemas.microsoft.com/office/drawing/2014/main" id="{74A11073-6896-40BD-81BC-6CE314EE1C17}"/>
              </a:ext>
            </a:extLst>
          </p:cNvPr>
          <p:cNvSpPr/>
          <p:nvPr/>
        </p:nvSpPr>
        <p:spPr>
          <a:xfrm>
            <a:off x="2030942" y="2952491"/>
            <a:ext cx="1096661" cy="989208"/>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Gill Sans MT" panose="020B0502020104020203"/>
              <a:ea typeface="+mn-ea"/>
              <a:cs typeface="+mn-cs"/>
            </a:endParaRPr>
          </a:p>
        </p:txBody>
      </p:sp>
      <p:sp>
        <p:nvSpPr>
          <p:cNvPr id="119" name="Rectangle 118">
            <a:extLst>
              <a:ext uri="{FF2B5EF4-FFF2-40B4-BE49-F238E27FC236}">
                <a16:creationId xmlns:a16="http://schemas.microsoft.com/office/drawing/2014/main" id="{7828DB9F-20C0-42BC-B20A-F94F16B09AA0}"/>
              </a:ext>
            </a:extLst>
          </p:cNvPr>
          <p:cNvSpPr/>
          <p:nvPr/>
        </p:nvSpPr>
        <p:spPr>
          <a:xfrm>
            <a:off x="4722166" y="884288"/>
            <a:ext cx="1129246" cy="1077432"/>
          </a:xfrm>
          <a:prstGeom prst="rect">
            <a:avLst/>
          </a:prstGeom>
          <a:solidFill>
            <a:schemeClr val="bg1">
              <a:alpha val="40000"/>
            </a:schemeClr>
          </a:solidFill>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endParaRPr>
          </a:p>
        </p:txBody>
      </p:sp>
      <p:sp>
        <p:nvSpPr>
          <p:cNvPr id="122" name="Rectangle 121">
            <a:extLst>
              <a:ext uri="{FF2B5EF4-FFF2-40B4-BE49-F238E27FC236}">
                <a16:creationId xmlns:a16="http://schemas.microsoft.com/office/drawing/2014/main" id="{A170DB5F-8600-4E1F-90AD-497648256915}"/>
              </a:ext>
            </a:extLst>
          </p:cNvPr>
          <p:cNvSpPr/>
          <p:nvPr/>
        </p:nvSpPr>
        <p:spPr>
          <a:xfrm>
            <a:off x="2030941" y="5970717"/>
            <a:ext cx="1091587" cy="850511"/>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5A5D7F72-F29B-4094-9111-4A6F27EC093F}"/>
              </a:ext>
            </a:extLst>
          </p:cNvPr>
          <p:cNvSpPr/>
          <p:nvPr/>
        </p:nvSpPr>
        <p:spPr>
          <a:xfrm>
            <a:off x="966383" y="5970716"/>
            <a:ext cx="1005818" cy="850511"/>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Gill Sans MT" panose="020B0502020104020203"/>
              <a:ea typeface="+mn-ea"/>
              <a:cs typeface="+mn-cs"/>
            </a:endParaRPr>
          </a:p>
        </p:txBody>
      </p:sp>
      <p:sp>
        <p:nvSpPr>
          <p:cNvPr id="127" name="Freeform: Shape 126">
            <a:extLst>
              <a:ext uri="{FF2B5EF4-FFF2-40B4-BE49-F238E27FC236}">
                <a16:creationId xmlns:a16="http://schemas.microsoft.com/office/drawing/2014/main" id="{2C700B17-46F6-43BA-BB96-58AECF150797}"/>
              </a:ext>
            </a:extLst>
          </p:cNvPr>
          <p:cNvSpPr/>
          <p:nvPr/>
        </p:nvSpPr>
        <p:spPr>
          <a:xfrm>
            <a:off x="9809878" y="5350214"/>
            <a:ext cx="1116192" cy="278591"/>
          </a:xfrm>
          <a:custGeom>
            <a:avLst/>
            <a:gdLst>
              <a:gd name="connsiteX0" fmla="*/ 0 w 650641"/>
              <a:gd name="connsiteY0" fmla="*/ 0 h 229638"/>
              <a:gd name="connsiteX1" fmla="*/ 650641 w 650641"/>
              <a:gd name="connsiteY1" fmla="*/ 0 h 229638"/>
              <a:gd name="connsiteX2" fmla="*/ 650641 w 650641"/>
              <a:gd name="connsiteY2" fmla="*/ 229638 h 229638"/>
              <a:gd name="connsiteX3" fmla="*/ 0 w 650641"/>
              <a:gd name="connsiteY3" fmla="*/ 229638 h 229638"/>
              <a:gd name="connsiteX4" fmla="*/ 0 w 650641"/>
              <a:gd name="connsiteY4" fmla="*/ 0 h 22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641" h="229638">
                <a:moveTo>
                  <a:pt x="0" y="0"/>
                </a:moveTo>
                <a:lnTo>
                  <a:pt x="650641" y="0"/>
                </a:lnTo>
                <a:lnTo>
                  <a:pt x="650641" y="229638"/>
                </a:lnTo>
                <a:lnTo>
                  <a:pt x="0" y="22963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marR="0" lvl="0" indent="0" algn="ctr" defTabSz="4445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Gretchen Harrington</a:t>
            </a:r>
          </a:p>
          <a:p>
            <a:pPr marL="0" marR="0" lvl="0" indent="0" algn="ctr" defTabSz="4445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NMFS alternate</a:t>
            </a:r>
          </a:p>
        </p:txBody>
      </p:sp>
      <p:graphicFrame>
        <p:nvGraphicFramePr>
          <p:cNvPr id="135" name="Diagram 134">
            <a:extLst>
              <a:ext uri="{FF2B5EF4-FFF2-40B4-BE49-F238E27FC236}">
                <a16:creationId xmlns:a16="http://schemas.microsoft.com/office/drawing/2014/main" id="{4E71A89D-0928-4356-81E9-3FA960898EBD}"/>
              </a:ext>
            </a:extLst>
          </p:cNvPr>
          <p:cNvGraphicFramePr/>
          <p:nvPr/>
        </p:nvGraphicFramePr>
        <p:xfrm>
          <a:off x="3091543" y="865970"/>
          <a:ext cx="1535431" cy="10899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6" name="Diagram 135">
            <a:extLst>
              <a:ext uri="{FF2B5EF4-FFF2-40B4-BE49-F238E27FC236}">
                <a16:creationId xmlns:a16="http://schemas.microsoft.com/office/drawing/2014/main" id="{847670EC-56A7-42A3-B17E-654847EF4B3E}"/>
              </a:ext>
            </a:extLst>
          </p:cNvPr>
          <p:cNvGraphicFramePr/>
          <p:nvPr/>
        </p:nvGraphicFramePr>
        <p:xfrm>
          <a:off x="2021269" y="1968275"/>
          <a:ext cx="1096661" cy="96860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40" name="TextBox 139">
            <a:extLst>
              <a:ext uri="{FF2B5EF4-FFF2-40B4-BE49-F238E27FC236}">
                <a16:creationId xmlns:a16="http://schemas.microsoft.com/office/drawing/2014/main" id="{03D14A28-CD3A-409C-917D-B6F2849946F1}"/>
              </a:ext>
            </a:extLst>
          </p:cNvPr>
          <p:cNvSpPr txBox="1"/>
          <p:nvPr/>
        </p:nvSpPr>
        <p:spPr>
          <a:xfrm>
            <a:off x="2116104" y="5595608"/>
            <a:ext cx="1023769" cy="182354"/>
          </a:xfrm>
          <a:prstGeom prst="rect">
            <a:avLst/>
          </a:prstGeom>
          <a:ln>
            <a:no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Anne </a:t>
            </a:r>
            <a:r>
              <a:rPr kumimoji="0" lang="en-US" sz="1200"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Vanderhoeven</a:t>
            </a: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p>
        </p:txBody>
      </p:sp>
      <p:sp>
        <p:nvSpPr>
          <p:cNvPr id="142" name="TextBox 141">
            <a:extLst>
              <a:ext uri="{FF2B5EF4-FFF2-40B4-BE49-F238E27FC236}">
                <a16:creationId xmlns:a16="http://schemas.microsoft.com/office/drawing/2014/main" id="{124B4901-BFAC-4633-835D-59358B8856E7}"/>
              </a:ext>
            </a:extLst>
          </p:cNvPr>
          <p:cNvSpPr txBox="1"/>
          <p:nvPr/>
        </p:nvSpPr>
        <p:spPr>
          <a:xfrm>
            <a:off x="8777168" y="2644524"/>
            <a:ext cx="948579" cy="242982"/>
          </a:xfrm>
          <a:prstGeom prst="rect">
            <a:avLst/>
          </a:prstGeom>
          <a:ln>
            <a:no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Angel </a:t>
            </a:r>
            <a:r>
              <a:rPr kumimoji="0" lang="en-US" sz="900"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Drobnica</a:t>
            </a:r>
            <a:endPar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45" name="TextBox 144">
            <a:extLst>
              <a:ext uri="{FF2B5EF4-FFF2-40B4-BE49-F238E27FC236}">
                <a16:creationId xmlns:a16="http://schemas.microsoft.com/office/drawing/2014/main" id="{F01E1C87-949B-4EE9-8FD1-CE783024B0A5}"/>
              </a:ext>
            </a:extLst>
          </p:cNvPr>
          <p:cNvSpPr txBox="1"/>
          <p:nvPr/>
        </p:nvSpPr>
        <p:spPr>
          <a:xfrm>
            <a:off x="1053075" y="6650274"/>
            <a:ext cx="873327" cy="207726"/>
          </a:xfrm>
          <a:prstGeom prst="rect">
            <a:avLst/>
          </a:prstGeom>
          <a:ln>
            <a:no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US Dept of State</a:t>
            </a:r>
          </a:p>
          <a:p>
            <a:pPr marL="0" marR="0" lvl="0" indent="0" algn="ctr" defTabSz="5334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David Moore</a:t>
            </a:r>
          </a:p>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3D7B90AA-7EE2-4DC6-9711-71ECA9D1A979}"/>
              </a:ext>
            </a:extLst>
          </p:cNvPr>
          <p:cNvSpPr/>
          <p:nvPr/>
        </p:nvSpPr>
        <p:spPr>
          <a:xfrm>
            <a:off x="2078484" y="3709145"/>
            <a:ext cx="963666" cy="192578"/>
          </a:xfrm>
          <a:custGeom>
            <a:avLst/>
            <a:gdLst>
              <a:gd name="connsiteX0" fmla="*/ 0 w 556262"/>
              <a:gd name="connsiteY0" fmla="*/ 0 h 196327"/>
              <a:gd name="connsiteX1" fmla="*/ 556262 w 556262"/>
              <a:gd name="connsiteY1" fmla="*/ 0 h 196327"/>
              <a:gd name="connsiteX2" fmla="*/ 556262 w 556262"/>
              <a:gd name="connsiteY2" fmla="*/ 196327 h 196327"/>
              <a:gd name="connsiteX3" fmla="*/ 0 w 556262"/>
              <a:gd name="connsiteY3" fmla="*/ 196327 h 196327"/>
              <a:gd name="connsiteX4" fmla="*/ 0 w 556262"/>
              <a:gd name="connsiteY4" fmla="*/ 0 h 19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2" h="196327">
                <a:moveTo>
                  <a:pt x="0" y="0"/>
                </a:moveTo>
                <a:lnTo>
                  <a:pt x="556262" y="0"/>
                </a:lnTo>
                <a:lnTo>
                  <a:pt x="556262" y="196327"/>
                </a:lnTo>
                <a:lnTo>
                  <a:pt x="0" y="196327"/>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Nicole Kimball</a:t>
            </a:r>
          </a:p>
        </p:txBody>
      </p:sp>
      <p:sp>
        <p:nvSpPr>
          <p:cNvPr id="166" name="Freeform: Shape 165">
            <a:extLst>
              <a:ext uri="{FF2B5EF4-FFF2-40B4-BE49-F238E27FC236}">
                <a16:creationId xmlns:a16="http://schemas.microsoft.com/office/drawing/2014/main" id="{E2676C89-3264-4B2B-8CA4-26577E5727F1}"/>
              </a:ext>
            </a:extLst>
          </p:cNvPr>
          <p:cNvSpPr/>
          <p:nvPr/>
        </p:nvSpPr>
        <p:spPr>
          <a:xfrm>
            <a:off x="8757365" y="3604260"/>
            <a:ext cx="963666" cy="145770"/>
          </a:xfrm>
          <a:custGeom>
            <a:avLst/>
            <a:gdLst>
              <a:gd name="connsiteX0" fmla="*/ 0 w 556262"/>
              <a:gd name="connsiteY0" fmla="*/ 0 h 196327"/>
              <a:gd name="connsiteX1" fmla="*/ 556262 w 556262"/>
              <a:gd name="connsiteY1" fmla="*/ 0 h 196327"/>
              <a:gd name="connsiteX2" fmla="*/ 556262 w 556262"/>
              <a:gd name="connsiteY2" fmla="*/ 196327 h 196327"/>
              <a:gd name="connsiteX3" fmla="*/ 0 w 556262"/>
              <a:gd name="connsiteY3" fmla="*/ 196327 h 196327"/>
              <a:gd name="connsiteX4" fmla="*/ 0 w 556262"/>
              <a:gd name="connsiteY4" fmla="*/ 0 h 19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2" h="196327">
                <a:moveTo>
                  <a:pt x="0" y="0"/>
                </a:moveTo>
                <a:lnTo>
                  <a:pt x="556262" y="0"/>
                </a:lnTo>
                <a:lnTo>
                  <a:pt x="556262" y="196327"/>
                </a:lnTo>
                <a:lnTo>
                  <a:pt x="0" y="196327"/>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Kenny Down</a:t>
            </a:r>
          </a:p>
        </p:txBody>
      </p:sp>
      <p:sp>
        <p:nvSpPr>
          <p:cNvPr id="167" name="Freeform: Shape 166">
            <a:extLst>
              <a:ext uri="{FF2B5EF4-FFF2-40B4-BE49-F238E27FC236}">
                <a16:creationId xmlns:a16="http://schemas.microsoft.com/office/drawing/2014/main" id="{2D8FCB6C-90F4-4D98-983F-FB17C9A1BE3F}"/>
              </a:ext>
            </a:extLst>
          </p:cNvPr>
          <p:cNvSpPr/>
          <p:nvPr/>
        </p:nvSpPr>
        <p:spPr>
          <a:xfrm>
            <a:off x="8781672" y="4480487"/>
            <a:ext cx="1049153" cy="196326"/>
          </a:xfrm>
          <a:custGeom>
            <a:avLst/>
            <a:gdLst>
              <a:gd name="connsiteX0" fmla="*/ 0 w 556262"/>
              <a:gd name="connsiteY0" fmla="*/ 0 h 196327"/>
              <a:gd name="connsiteX1" fmla="*/ 556262 w 556262"/>
              <a:gd name="connsiteY1" fmla="*/ 0 h 196327"/>
              <a:gd name="connsiteX2" fmla="*/ 556262 w 556262"/>
              <a:gd name="connsiteY2" fmla="*/ 196327 h 196327"/>
              <a:gd name="connsiteX3" fmla="*/ 0 w 556262"/>
              <a:gd name="connsiteY3" fmla="*/ 196327 h 196327"/>
              <a:gd name="connsiteX4" fmla="*/ 0 w 556262"/>
              <a:gd name="connsiteY4" fmla="*/ 0 h 19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2" h="196327">
                <a:moveTo>
                  <a:pt x="0" y="0"/>
                </a:moveTo>
                <a:lnTo>
                  <a:pt x="556262" y="0"/>
                </a:lnTo>
                <a:lnTo>
                  <a:pt x="556262" y="196327"/>
                </a:lnTo>
                <a:lnTo>
                  <a:pt x="0" y="196327"/>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RADM Nathan Moore</a:t>
            </a:r>
          </a:p>
          <a:p>
            <a:pPr marL="0" marR="0" lvl="0" indent="0" algn="ctr" defTabSz="400050" rtl="0" eaLnBrk="1" fontAlgn="auto" latinLnBrk="0" hangingPunct="1">
              <a:lnSpc>
                <a:spcPct val="90000"/>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US Coast Guard</a:t>
            </a:r>
          </a:p>
        </p:txBody>
      </p:sp>
      <p:sp>
        <p:nvSpPr>
          <p:cNvPr id="168" name="Freeform: Shape 167">
            <a:extLst>
              <a:ext uri="{FF2B5EF4-FFF2-40B4-BE49-F238E27FC236}">
                <a16:creationId xmlns:a16="http://schemas.microsoft.com/office/drawing/2014/main" id="{8451A95E-CD1C-41CC-8EB9-EB78C907E4FC}"/>
              </a:ext>
            </a:extLst>
          </p:cNvPr>
          <p:cNvSpPr/>
          <p:nvPr/>
        </p:nvSpPr>
        <p:spPr>
          <a:xfrm>
            <a:off x="8757364" y="5364037"/>
            <a:ext cx="1017054" cy="234330"/>
          </a:xfrm>
          <a:custGeom>
            <a:avLst/>
            <a:gdLst>
              <a:gd name="connsiteX0" fmla="*/ 0 w 650641"/>
              <a:gd name="connsiteY0" fmla="*/ 0 h 229638"/>
              <a:gd name="connsiteX1" fmla="*/ 650641 w 650641"/>
              <a:gd name="connsiteY1" fmla="*/ 0 h 229638"/>
              <a:gd name="connsiteX2" fmla="*/ 650641 w 650641"/>
              <a:gd name="connsiteY2" fmla="*/ 229638 h 229638"/>
              <a:gd name="connsiteX3" fmla="*/ 0 w 650641"/>
              <a:gd name="connsiteY3" fmla="*/ 229638 h 229638"/>
              <a:gd name="connsiteX4" fmla="*/ 0 w 650641"/>
              <a:gd name="connsiteY4" fmla="*/ 0 h 22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641" h="229638">
                <a:moveTo>
                  <a:pt x="0" y="0"/>
                </a:moveTo>
                <a:lnTo>
                  <a:pt x="650641" y="0"/>
                </a:lnTo>
                <a:lnTo>
                  <a:pt x="650641" y="229638"/>
                </a:lnTo>
                <a:lnTo>
                  <a:pt x="0" y="22963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marR="0" lvl="0" indent="0" algn="ctr" defTabSz="4445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Jon Kurland</a:t>
            </a:r>
          </a:p>
          <a:p>
            <a:pPr marL="0" marR="0" lvl="0" indent="0" algn="ctr" defTabSz="4445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NMFS Regional Dir</a:t>
            </a:r>
          </a:p>
        </p:txBody>
      </p:sp>
      <p:sp>
        <p:nvSpPr>
          <p:cNvPr id="169" name="Freeform: Shape 168">
            <a:extLst>
              <a:ext uri="{FF2B5EF4-FFF2-40B4-BE49-F238E27FC236}">
                <a16:creationId xmlns:a16="http://schemas.microsoft.com/office/drawing/2014/main" id="{A2AA7030-548D-4C02-A63F-4BCA0CCDDC68}"/>
              </a:ext>
            </a:extLst>
          </p:cNvPr>
          <p:cNvSpPr/>
          <p:nvPr/>
        </p:nvSpPr>
        <p:spPr>
          <a:xfrm>
            <a:off x="8795434" y="6328618"/>
            <a:ext cx="940912" cy="229638"/>
          </a:xfrm>
          <a:custGeom>
            <a:avLst/>
            <a:gdLst>
              <a:gd name="connsiteX0" fmla="*/ 0 w 650641"/>
              <a:gd name="connsiteY0" fmla="*/ 0 h 229638"/>
              <a:gd name="connsiteX1" fmla="*/ 650641 w 650641"/>
              <a:gd name="connsiteY1" fmla="*/ 0 h 229638"/>
              <a:gd name="connsiteX2" fmla="*/ 650641 w 650641"/>
              <a:gd name="connsiteY2" fmla="*/ 229638 h 229638"/>
              <a:gd name="connsiteX3" fmla="*/ 0 w 650641"/>
              <a:gd name="connsiteY3" fmla="*/ 229638 h 229638"/>
              <a:gd name="connsiteX4" fmla="*/ 0 w 650641"/>
              <a:gd name="connsiteY4" fmla="*/ 0 h 229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641" h="229638">
                <a:moveTo>
                  <a:pt x="0" y="0"/>
                </a:moveTo>
                <a:lnTo>
                  <a:pt x="650641" y="0"/>
                </a:lnTo>
                <a:lnTo>
                  <a:pt x="650641" y="229638"/>
                </a:lnTo>
                <a:lnTo>
                  <a:pt x="0" y="229638"/>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marR="0" lvl="0" indent="0" algn="ctr" defTabSz="4445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Demian</a:t>
            </a: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 </a:t>
            </a:r>
            <a:r>
              <a:rPr kumimoji="0" lang="en-US" sz="900"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Schane</a:t>
            </a:r>
            <a:endPar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endParaRPr>
          </a:p>
          <a:p>
            <a:pPr marL="0" marR="0" lvl="0" indent="0" algn="ctr" defTabSz="444500" rtl="0" eaLnBrk="1" fontAlgn="auto" latinLnBrk="0" hangingPunct="1">
              <a:lnSpc>
                <a:spcPct val="90000"/>
              </a:lnSpc>
              <a:spcBef>
                <a:spcPct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NOAA GC</a:t>
            </a:r>
          </a:p>
        </p:txBody>
      </p:sp>
      <p:sp>
        <p:nvSpPr>
          <p:cNvPr id="99" name="Freeform: Shape 98">
            <a:extLst>
              <a:ext uri="{FF2B5EF4-FFF2-40B4-BE49-F238E27FC236}">
                <a16:creationId xmlns:a16="http://schemas.microsoft.com/office/drawing/2014/main" id="{D5AD6496-CEEF-4D4D-8703-3ABAFADC633C}"/>
              </a:ext>
            </a:extLst>
          </p:cNvPr>
          <p:cNvSpPr/>
          <p:nvPr/>
        </p:nvSpPr>
        <p:spPr>
          <a:xfrm>
            <a:off x="4835952" y="1625506"/>
            <a:ext cx="1031932" cy="274240"/>
          </a:xfrm>
          <a:custGeom>
            <a:avLst/>
            <a:gdLst>
              <a:gd name="connsiteX0" fmla="*/ 0 w 556262"/>
              <a:gd name="connsiteY0" fmla="*/ 0 h 196327"/>
              <a:gd name="connsiteX1" fmla="*/ 556262 w 556262"/>
              <a:gd name="connsiteY1" fmla="*/ 0 h 196327"/>
              <a:gd name="connsiteX2" fmla="*/ 556262 w 556262"/>
              <a:gd name="connsiteY2" fmla="*/ 196327 h 196327"/>
              <a:gd name="connsiteX3" fmla="*/ 0 w 556262"/>
              <a:gd name="connsiteY3" fmla="*/ 196327 h 196327"/>
              <a:gd name="connsiteX4" fmla="*/ 0 w 556262"/>
              <a:gd name="connsiteY4" fmla="*/ 0 h 196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62" h="196327">
                <a:moveTo>
                  <a:pt x="0" y="0"/>
                </a:moveTo>
                <a:lnTo>
                  <a:pt x="556262" y="0"/>
                </a:lnTo>
                <a:lnTo>
                  <a:pt x="556262" y="196327"/>
                </a:lnTo>
                <a:lnTo>
                  <a:pt x="0" y="196327"/>
                </a:lnTo>
                <a:lnTo>
                  <a:pt x="0" y="0"/>
                </a:lnTo>
                <a:close/>
              </a:path>
            </a:pathLst>
          </a:custGeom>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ctr" defTabSz="400050" rtl="0" eaLnBrk="1" fontAlgn="auto" latinLnBrk="0" hangingPunct="1">
              <a:lnSpc>
                <a:spcPct val="90000"/>
              </a:lnSpc>
              <a:spcBef>
                <a:spcPct val="0"/>
              </a:spcBef>
              <a:spcAft>
                <a:spcPts val="0"/>
              </a:spcAft>
              <a:buClrTx/>
              <a:buSzTx/>
              <a:buFontTx/>
              <a:buNone/>
              <a:tabLst/>
              <a:defRPr/>
            </a:pPr>
            <a:endParaRPr kumimoji="0" lang="en-US"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176" name="Graphic 175" descr="Gavel">
            <a:extLst>
              <a:ext uri="{FF2B5EF4-FFF2-40B4-BE49-F238E27FC236}">
                <a16:creationId xmlns:a16="http://schemas.microsoft.com/office/drawing/2014/main" id="{4A38E26E-A846-4850-BB45-A19F7652DC3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948817" y="1630675"/>
            <a:ext cx="432000" cy="432000"/>
          </a:xfrm>
          <a:prstGeom prst="rect">
            <a:avLst/>
          </a:prstGeom>
        </p:spPr>
      </p:pic>
      <p:pic>
        <p:nvPicPr>
          <p:cNvPr id="179" name="Graphic 178" descr="Gavel">
            <a:extLst>
              <a:ext uri="{FF2B5EF4-FFF2-40B4-BE49-F238E27FC236}">
                <a16:creationId xmlns:a16="http://schemas.microsoft.com/office/drawing/2014/main" id="{AAFDAC46-1E26-4794-9CFD-0E78FF8E9A6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81650" y="1579094"/>
            <a:ext cx="432000" cy="432000"/>
          </a:xfrm>
          <a:prstGeom prst="rect">
            <a:avLst/>
          </a:prstGeom>
        </p:spPr>
      </p:pic>
      <p:pic>
        <p:nvPicPr>
          <p:cNvPr id="182" name="Graphic 181" descr="Gavel">
            <a:extLst>
              <a:ext uri="{FF2B5EF4-FFF2-40B4-BE49-F238E27FC236}">
                <a16:creationId xmlns:a16="http://schemas.microsoft.com/office/drawing/2014/main" id="{95C6E976-2346-42D0-A5CA-E5BE41FAEF7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65574" y="2504037"/>
            <a:ext cx="432000" cy="432000"/>
          </a:xfrm>
          <a:prstGeom prst="rect">
            <a:avLst/>
          </a:prstGeom>
        </p:spPr>
      </p:pic>
      <p:pic>
        <p:nvPicPr>
          <p:cNvPr id="185" name="Graphic 184" descr="Gavel">
            <a:extLst>
              <a:ext uri="{FF2B5EF4-FFF2-40B4-BE49-F238E27FC236}">
                <a16:creationId xmlns:a16="http://schemas.microsoft.com/office/drawing/2014/main" id="{75C7F526-0F7B-443F-8770-657CA1E4697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54921" y="3401559"/>
            <a:ext cx="432000" cy="432000"/>
          </a:xfrm>
          <a:prstGeom prst="rect">
            <a:avLst/>
          </a:prstGeom>
        </p:spPr>
      </p:pic>
      <p:pic>
        <p:nvPicPr>
          <p:cNvPr id="188" name="Graphic 187" descr="Gavel">
            <a:extLst>
              <a:ext uri="{FF2B5EF4-FFF2-40B4-BE49-F238E27FC236}">
                <a16:creationId xmlns:a16="http://schemas.microsoft.com/office/drawing/2014/main" id="{F8C9B283-749E-4952-B392-40785104502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76460" y="5376981"/>
            <a:ext cx="432000" cy="432000"/>
          </a:xfrm>
          <a:prstGeom prst="rect">
            <a:avLst/>
          </a:prstGeom>
        </p:spPr>
      </p:pic>
      <p:pic>
        <p:nvPicPr>
          <p:cNvPr id="191" name="Graphic 190" descr="Gavel">
            <a:extLst>
              <a:ext uri="{FF2B5EF4-FFF2-40B4-BE49-F238E27FC236}">
                <a16:creationId xmlns:a16="http://schemas.microsoft.com/office/drawing/2014/main" id="{C4105D6C-6157-44FE-A764-51A8406DBE0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614825" y="5366544"/>
            <a:ext cx="432000" cy="432000"/>
          </a:xfrm>
          <a:prstGeom prst="rect">
            <a:avLst/>
          </a:prstGeom>
        </p:spPr>
      </p:pic>
      <p:pic>
        <p:nvPicPr>
          <p:cNvPr id="194" name="Graphic 193" descr="Gavel">
            <a:extLst>
              <a:ext uri="{FF2B5EF4-FFF2-40B4-BE49-F238E27FC236}">
                <a16:creationId xmlns:a16="http://schemas.microsoft.com/office/drawing/2014/main" id="{83FD8114-5901-4324-B537-A75F99FAEF7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12344" y="5693553"/>
            <a:ext cx="432000" cy="432000"/>
          </a:xfrm>
          <a:prstGeom prst="rect">
            <a:avLst/>
          </a:prstGeom>
        </p:spPr>
      </p:pic>
      <p:pic>
        <p:nvPicPr>
          <p:cNvPr id="197" name="Graphic 196" descr="Gavel">
            <a:extLst>
              <a:ext uri="{FF2B5EF4-FFF2-40B4-BE49-F238E27FC236}">
                <a16:creationId xmlns:a16="http://schemas.microsoft.com/office/drawing/2014/main" id="{8EF0F244-FCFC-44B4-8032-3C1731D2C4E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00742" y="4573160"/>
            <a:ext cx="432000" cy="432000"/>
          </a:xfrm>
          <a:prstGeom prst="rect">
            <a:avLst/>
          </a:prstGeom>
        </p:spPr>
      </p:pic>
      <p:pic>
        <p:nvPicPr>
          <p:cNvPr id="200" name="Graphic 199" descr="Gavel">
            <a:extLst>
              <a:ext uri="{FF2B5EF4-FFF2-40B4-BE49-F238E27FC236}">
                <a16:creationId xmlns:a16="http://schemas.microsoft.com/office/drawing/2014/main" id="{B5C5AC64-FE93-4F4C-B2F0-1006882A97B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83777" y="3568824"/>
            <a:ext cx="432000" cy="432000"/>
          </a:xfrm>
          <a:prstGeom prst="rect">
            <a:avLst/>
          </a:prstGeom>
        </p:spPr>
      </p:pic>
      <p:pic>
        <p:nvPicPr>
          <p:cNvPr id="203" name="Graphic 202" descr="Gavel">
            <a:extLst>
              <a:ext uri="{FF2B5EF4-FFF2-40B4-BE49-F238E27FC236}">
                <a16:creationId xmlns:a16="http://schemas.microsoft.com/office/drawing/2014/main" id="{DF1C1085-7DB7-4FCA-A102-87FE85CA89D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79334" y="2558723"/>
            <a:ext cx="432000" cy="432000"/>
          </a:xfrm>
          <a:prstGeom prst="rect">
            <a:avLst/>
          </a:prstGeom>
        </p:spPr>
      </p:pic>
      <p:sp>
        <p:nvSpPr>
          <p:cNvPr id="3" name="TextBox 2">
            <a:extLst>
              <a:ext uri="{FF2B5EF4-FFF2-40B4-BE49-F238E27FC236}">
                <a16:creationId xmlns:a16="http://schemas.microsoft.com/office/drawing/2014/main" id="{FF3E9464-13EB-456C-84B6-5D61268A6686}"/>
              </a:ext>
            </a:extLst>
          </p:cNvPr>
          <p:cNvSpPr txBox="1"/>
          <p:nvPr/>
        </p:nvSpPr>
        <p:spPr>
          <a:xfrm>
            <a:off x="2109756" y="6475491"/>
            <a:ext cx="93968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USFWS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Pete </a:t>
            </a:r>
            <a:r>
              <a:rPr kumimoji="0" lang="en-US" sz="900"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Fasbender</a:t>
            </a: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a:t>
            </a:r>
          </a:p>
        </p:txBody>
      </p:sp>
      <p:sp>
        <p:nvSpPr>
          <p:cNvPr id="73" name="Slide Number Placeholder 7">
            <a:extLst>
              <a:ext uri="{FF2B5EF4-FFF2-40B4-BE49-F238E27FC236}">
                <a16:creationId xmlns:a16="http://schemas.microsoft.com/office/drawing/2014/main" id="{E5A6577C-B4D9-47A0-8F41-2DEAA1C1ED4B}"/>
              </a:ext>
            </a:extLst>
          </p:cNvPr>
          <p:cNvSpPr txBox="1">
            <a:spLocks/>
          </p:cNvSpPr>
          <p:nvPr/>
        </p:nvSpPr>
        <p:spPr>
          <a:xfrm>
            <a:off x="0" y="6439093"/>
            <a:ext cx="962795" cy="264330"/>
          </a:xfrm>
          <a:prstGeom prst="rect">
            <a:avLst/>
          </a:prstGeom>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400" b="0" i="0" u="none" strike="noStrike" kern="1200" cap="none" spc="0" normalizeH="0" baseline="0" noProof="0" dirty="0">
                <a:ln>
                  <a:noFill/>
                </a:ln>
                <a:solidFill>
                  <a:srgbClr val="FFFFFF"/>
                </a:solidFill>
                <a:effectLst/>
                <a:uLnTx/>
                <a:uFillTx/>
                <a:latin typeface="Calibri" panose="020F0502020204030204"/>
                <a:ea typeface="+mn-ea"/>
                <a:cs typeface="+mn-cs"/>
              </a:rPr>
              <a:t>page </a:t>
            </a:r>
            <a:fld id="{19B51A1E-902D-48AF-9020-955120F399B6}" type="slidenum">
              <a:rPr kumimoji="0" lang="en-ZA" sz="1400" b="1" i="1"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ZA" sz="1400" b="1"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A2AB87F-3810-4837-8E1E-A8A37522F12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167177" y="3002342"/>
            <a:ext cx="795288" cy="601918"/>
          </a:xfrm>
          <a:prstGeom prst="rect">
            <a:avLst/>
          </a:prstGeom>
        </p:spPr>
      </p:pic>
      <p:pic>
        <p:nvPicPr>
          <p:cNvPr id="9" name="Picture 8">
            <a:extLst>
              <a:ext uri="{FF2B5EF4-FFF2-40B4-BE49-F238E27FC236}">
                <a16:creationId xmlns:a16="http://schemas.microsoft.com/office/drawing/2014/main" id="{A0B3D398-B1C9-45B3-BC34-4FE82C459D8B}"/>
              </a:ext>
            </a:extLst>
          </p:cNvPr>
          <p:cNvPicPr>
            <a:picLocks noChangeAspect="1"/>
          </p:cNvPicPr>
          <p:nvPr/>
        </p:nvPicPr>
        <p:blipFill>
          <a:blip r:embed="rId21"/>
          <a:stretch>
            <a:fillRect/>
          </a:stretch>
        </p:blipFill>
        <p:spPr>
          <a:xfrm>
            <a:off x="8874126" y="2019811"/>
            <a:ext cx="682217" cy="682217"/>
          </a:xfrm>
          <a:prstGeom prst="rect">
            <a:avLst/>
          </a:prstGeom>
        </p:spPr>
      </p:pic>
      <p:pic>
        <p:nvPicPr>
          <p:cNvPr id="10" name="Picture 9">
            <a:extLst>
              <a:ext uri="{FF2B5EF4-FFF2-40B4-BE49-F238E27FC236}">
                <a16:creationId xmlns:a16="http://schemas.microsoft.com/office/drawing/2014/main" id="{2317BABA-232F-47AB-A0E1-DD46E24A2366}"/>
              </a:ext>
            </a:extLst>
          </p:cNvPr>
          <p:cNvPicPr>
            <a:picLocks noChangeAspect="1"/>
          </p:cNvPicPr>
          <p:nvPr/>
        </p:nvPicPr>
        <p:blipFill>
          <a:blip r:embed="rId22"/>
          <a:stretch>
            <a:fillRect/>
          </a:stretch>
        </p:blipFill>
        <p:spPr>
          <a:xfrm>
            <a:off x="2278342" y="4997566"/>
            <a:ext cx="623659" cy="546521"/>
          </a:xfrm>
          <a:prstGeom prst="rect">
            <a:avLst/>
          </a:prstGeom>
        </p:spPr>
      </p:pic>
      <p:pic>
        <p:nvPicPr>
          <p:cNvPr id="11" name="Picture 10">
            <a:extLst>
              <a:ext uri="{FF2B5EF4-FFF2-40B4-BE49-F238E27FC236}">
                <a16:creationId xmlns:a16="http://schemas.microsoft.com/office/drawing/2014/main" id="{91B5CD7C-BBC3-451C-B8B6-A41D73EC948F}"/>
              </a:ext>
            </a:extLst>
          </p:cNvPr>
          <p:cNvPicPr>
            <a:picLocks noChangeAspect="1"/>
          </p:cNvPicPr>
          <p:nvPr/>
        </p:nvPicPr>
        <p:blipFill>
          <a:blip r:embed="rId23"/>
          <a:stretch>
            <a:fillRect/>
          </a:stretch>
        </p:blipFill>
        <p:spPr>
          <a:xfrm>
            <a:off x="8911446" y="944820"/>
            <a:ext cx="708889" cy="708889"/>
          </a:xfrm>
          <a:prstGeom prst="rect">
            <a:avLst/>
          </a:prstGeom>
        </p:spPr>
      </p:pic>
      <p:sp>
        <p:nvSpPr>
          <p:cNvPr id="76" name="Rectangle 75">
            <a:extLst>
              <a:ext uri="{FF2B5EF4-FFF2-40B4-BE49-F238E27FC236}">
                <a16:creationId xmlns:a16="http://schemas.microsoft.com/office/drawing/2014/main" id="{4423DD3D-EEDB-411D-8E14-FCBEB82E0057}"/>
              </a:ext>
            </a:extLst>
          </p:cNvPr>
          <p:cNvSpPr/>
          <p:nvPr/>
        </p:nvSpPr>
        <p:spPr>
          <a:xfrm>
            <a:off x="-4339508" y="-1287422"/>
            <a:ext cx="378684" cy="272037"/>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CABFC978-7EF7-44D0-A999-C3B8EF1F634B}"/>
              </a:ext>
            </a:extLst>
          </p:cNvPr>
          <p:cNvSpPr/>
          <p:nvPr/>
        </p:nvSpPr>
        <p:spPr>
          <a:xfrm>
            <a:off x="877883" y="880263"/>
            <a:ext cx="1102041" cy="1111499"/>
          </a:xfrm>
          <a:prstGeom prst="rect">
            <a:avLst/>
          </a:prstGeom>
          <a:ln>
            <a:solidFill>
              <a:schemeClr val="accent4"/>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US" sz="10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ctr" defTabSz="4445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Karla Bush</a:t>
            </a:r>
          </a:p>
          <a:p>
            <a:pPr marL="0" marR="0" lvl="0" indent="0" algn="ctr" defTabSz="444500" rtl="0" eaLnBrk="1" fontAlgn="auto" latinLnBrk="0" hangingPunct="1">
              <a:lnSpc>
                <a:spcPct val="100000"/>
              </a:lnSpc>
              <a:spcBef>
                <a:spcPct val="0"/>
              </a:spcBef>
              <a:spcAft>
                <a:spcPts val="0"/>
              </a:spcAft>
              <a:buClrTx/>
              <a:buSzTx/>
              <a:buFontTx/>
              <a:buNone/>
              <a:tabLst/>
              <a:defRPr/>
            </a:pPr>
            <a:r>
              <a:rPr kumimoji="0" lang="en-US" sz="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ADF&amp;G alternate</a:t>
            </a:r>
          </a:p>
        </p:txBody>
      </p:sp>
      <p:pic>
        <p:nvPicPr>
          <p:cNvPr id="206" name="Graphic 205" descr="Gavel">
            <a:extLst>
              <a:ext uri="{FF2B5EF4-FFF2-40B4-BE49-F238E27FC236}">
                <a16:creationId xmlns:a16="http://schemas.microsoft.com/office/drawing/2014/main" id="{9772601E-51B0-49BD-A0A9-00A11BA59E9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786744" y="1568657"/>
            <a:ext cx="432000" cy="432000"/>
          </a:xfrm>
          <a:prstGeom prst="rect">
            <a:avLst/>
          </a:prstGeom>
        </p:spPr>
      </p:pic>
      <p:pic>
        <p:nvPicPr>
          <p:cNvPr id="79" name="Graphic 78" descr="Gavel">
            <a:extLst>
              <a:ext uri="{FF2B5EF4-FFF2-40B4-BE49-F238E27FC236}">
                <a16:creationId xmlns:a16="http://schemas.microsoft.com/office/drawing/2014/main" id="{EDC0BB7D-6EE3-44B6-8321-4F704C4F8298}"/>
              </a:ext>
            </a:extLst>
          </p:cNvPr>
          <p:cNvPicPr>
            <a:picLocks noChangeAspect="1"/>
          </p:cNvPicPr>
          <p:nvPr/>
        </p:nvPicPr>
        <p:blipFill>
          <a:blip r:embed="rId18">
            <a:extLst>
              <a:ext uri="{96DAC541-7B7A-43D3-8B79-37D633B846F1}">
                <asvg:svgBlip xmlns:asvg="http://schemas.microsoft.com/office/drawing/2016/SVG/main" r:embed="rId24"/>
              </a:ext>
            </a:extLst>
          </a:blip>
          <a:stretch>
            <a:fillRect/>
          </a:stretch>
        </p:blipFill>
        <p:spPr>
          <a:xfrm>
            <a:off x="786005" y="1560328"/>
            <a:ext cx="432000" cy="432000"/>
          </a:xfrm>
          <a:prstGeom prst="rect">
            <a:avLst/>
          </a:prstGeom>
        </p:spPr>
      </p:pic>
      <p:pic>
        <p:nvPicPr>
          <p:cNvPr id="13" name="Picture 12">
            <a:extLst>
              <a:ext uri="{FF2B5EF4-FFF2-40B4-BE49-F238E27FC236}">
                <a16:creationId xmlns:a16="http://schemas.microsoft.com/office/drawing/2014/main" id="{84627DC4-F57A-4D16-918D-4B8530BE5921}"/>
              </a:ext>
            </a:extLst>
          </p:cNvPr>
          <p:cNvPicPr>
            <a:picLocks noChangeAspect="1"/>
          </p:cNvPicPr>
          <p:nvPr/>
        </p:nvPicPr>
        <p:blipFill>
          <a:blip r:embed="rId25"/>
          <a:stretch>
            <a:fillRect/>
          </a:stretch>
        </p:blipFill>
        <p:spPr>
          <a:xfrm>
            <a:off x="8960513" y="4742418"/>
            <a:ext cx="581891" cy="581891"/>
          </a:xfrm>
          <a:prstGeom prst="rect">
            <a:avLst/>
          </a:prstGeom>
        </p:spPr>
      </p:pic>
      <p:pic>
        <p:nvPicPr>
          <p:cNvPr id="14" name="Picture 13">
            <a:extLst>
              <a:ext uri="{FF2B5EF4-FFF2-40B4-BE49-F238E27FC236}">
                <a16:creationId xmlns:a16="http://schemas.microsoft.com/office/drawing/2014/main" id="{FA3E7EA7-C7E6-4F82-8530-95FFD6B490DC}"/>
              </a:ext>
            </a:extLst>
          </p:cNvPr>
          <p:cNvPicPr>
            <a:picLocks noChangeAspect="1"/>
          </p:cNvPicPr>
          <p:nvPr/>
        </p:nvPicPr>
        <p:blipFill>
          <a:blip r:embed="rId26"/>
          <a:stretch>
            <a:fillRect/>
          </a:stretch>
        </p:blipFill>
        <p:spPr>
          <a:xfrm>
            <a:off x="10129314" y="4769007"/>
            <a:ext cx="558477" cy="558477"/>
          </a:xfrm>
          <a:prstGeom prst="rect">
            <a:avLst/>
          </a:prstGeom>
        </p:spPr>
      </p:pic>
      <p:pic>
        <p:nvPicPr>
          <p:cNvPr id="4" name="Picture 3">
            <a:extLst>
              <a:ext uri="{FF2B5EF4-FFF2-40B4-BE49-F238E27FC236}">
                <a16:creationId xmlns:a16="http://schemas.microsoft.com/office/drawing/2014/main" id="{68A3AF9D-742B-47CB-9E4A-97B50EA6A4E3}"/>
              </a:ext>
            </a:extLst>
          </p:cNvPr>
          <p:cNvPicPr>
            <a:picLocks noChangeAspect="1"/>
          </p:cNvPicPr>
          <p:nvPr/>
        </p:nvPicPr>
        <p:blipFill>
          <a:blip r:embed="rId27"/>
          <a:stretch>
            <a:fillRect/>
          </a:stretch>
        </p:blipFill>
        <p:spPr>
          <a:xfrm>
            <a:off x="2167177" y="3997519"/>
            <a:ext cx="737680" cy="695004"/>
          </a:xfrm>
          <a:prstGeom prst="rect">
            <a:avLst/>
          </a:prstGeom>
        </p:spPr>
      </p:pic>
      <p:sp>
        <p:nvSpPr>
          <p:cNvPr id="75" name="TextBox 74">
            <a:extLst>
              <a:ext uri="{FF2B5EF4-FFF2-40B4-BE49-F238E27FC236}">
                <a16:creationId xmlns:a16="http://schemas.microsoft.com/office/drawing/2014/main" id="{0D507D52-76C1-496B-9A54-8CC26B1FCFF0}"/>
              </a:ext>
            </a:extLst>
          </p:cNvPr>
          <p:cNvSpPr txBox="1"/>
          <p:nvPr/>
        </p:nvSpPr>
        <p:spPr>
          <a:xfrm>
            <a:off x="2092269" y="4685873"/>
            <a:ext cx="1023769" cy="182354"/>
          </a:xfrm>
          <a:prstGeom prst="rect">
            <a:avLst/>
          </a:prstGeom>
          <a:ln>
            <a:no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John Jensen</a:t>
            </a:r>
          </a:p>
        </p:txBody>
      </p:sp>
      <p:pic>
        <p:nvPicPr>
          <p:cNvPr id="77" name="Picture 76">
            <a:extLst>
              <a:ext uri="{FF2B5EF4-FFF2-40B4-BE49-F238E27FC236}">
                <a16:creationId xmlns:a16="http://schemas.microsoft.com/office/drawing/2014/main" id="{1697E688-E74B-4551-B9FA-3499AFC91A80}"/>
              </a:ext>
            </a:extLst>
          </p:cNvPr>
          <p:cNvPicPr>
            <a:picLocks noChangeAspect="1"/>
          </p:cNvPicPr>
          <p:nvPr/>
        </p:nvPicPr>
        <p:blipFill>
          <a:blip r:embed="rId28"/>
          <a:stretch>
            <a:fillRect/>
          </a:stretch>
        </p:blipFill>
        <p:spPr>
          <a:xfrm>
            <a:off x="1178046" y="936828"/>
            <a:ext cx="593626" cy="720469"/>
          </a:xfrm>
          <a:prstGeom prst="rect">
            <a:avLst/>
          </a:prstGeom>
        </p:spPr>
      </p:pic>
      <p:sp>
        <p:nvSpPr>
          <p:cNvPr id="80" name="TextBox 79">
            <a:extLst>
              <a:ext uri="{FF2B5EF4-FFF2-40B4-BE49-F238E27FC236}">
                <a16:creationId xmlns:a16="http://schemas.microsoft.com/office/drawing/2014/main" id="{CE1DF16B-8285-485E-A0EF-2ECFB3908A56}"/>
              </a:ext>
            </a:extLst>
          </p:cNvPr>
          <p:cNvSpPr txBox="1"/>
          <p:nvPr/>
        </p:nvSpPr>
        <p:spPr>
          <a:xfrm>
            <a:off x="4396813" y="2993317"/>
            <a:ext cx="2814978" cy="36933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11 voting members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AK (6), WA (3), OR (1), NMFS (1)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7 appointed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4 agency representatives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4 non-voting members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US Fish &amp; Wildlife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US Coast Guard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PSMFC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US State Dept.</a:t>
            </a:r>
          </a:p>
        </p:txBody>
      </p:sp>
      <p:pic>
        <p:nvPicPr>
          <p:cNvPr id="7" name="Picture 6">
            <a:extLst>
              <a:ext uri="{FF2B5EF4-FFF2-40B4-BE49-F238E27FC236}">
                <a16:creationId xmlns:a16="http://schemas.microsoft.com/office/drawing/2014/main" id="{7A9163B3-F42D-4575-80E9-F09398CAAAE7}"/>
              </a:ext>
            </a:extLst>
          </p:cNvPr>
          <p:cNvPicPr>
            <a:picLocks noChangeAspect="1"/>
          </p:cNvPicPr>
          <p:nvPr/>
        </p:nvPicPr>
        <p:blipFill>
          <a:blip r:embed="rId29"/>
          <a:stretch>
            <a:fillRect/>
          </a:stretch>
        </p:blipFill>
        <p:spPr>
          <a:xfrm>
            <a:off x="6279584" y="906388"/>
            <a:ext cx="660674" cy="660674"/>
          </a:xfrm>
          <a:prstGeom prst="rect">
            <a:avLst/>
          </a:prstGeom>
        </p:spPr>
      </p:pic>
      <p:pic>
        <p:nvPicPr>
          <p:cNvPr id="8" name="Picture 7">
            <a:extLst>
              <a:ext uri="{FF2B5EF4-FFF2-40B4-BE49-F238E27FC236}">
                <a16:creationId xmlns:a16="http://schemas.microsoft.com/office/drawing/2014/main" id="{0A73D9A5-E185-4743-A04F-85C83E81957C}"/>
              </a:ext>
            </a:extLst>
          </p:cNvPr>
          <p:cNvPicPr>
            <a:picLocks noChangeAspect="1"/>
          </p:cNvPicPr>
          <p:nvPr/>
        </p:nvPicPr>
        <p:blipFill>
          <a:blip r:embed="rId30"/>
          <a:stretch>
            <a:fillRect/>
          </a:stretch>
        </p:blipFill>
        <p:spPr>
          <a:xfrm>
            <a:off x="8911852" y="2913006"/>
            <a:ext cx="640135" cy="640135"/>
          </a:xfrm>
          <a:prstGeom prst="rect">
            <a:avLst/>
          </a:prstGeom>
        </p:spPr>
      </p:pic>
      <p:pic>
        <p:nvPicPr>
          <p:cNvPr id="5" name="Picture 4">
            <a:extLst>
              <a:ext uri="{FF2B5EF4-FFF2-40B4-BE49-F238E27FC236}">
                <a16:creationId xmlns:a16="http://schemas.microsoft.com/office/drawing/2014/main" id="{472AD62D-0F13-4156-8BE5-F01AFDDB8C89}"/>
              </a:ext>
            </a:extLst>
          </p:cNvPr>
          <p:cNvPicPr>
            <a:picLocks noChangeAspect="1"/>
          </p:cNvPicPr>
          <p:nvPr/>
        </p:nvPicPr>
        <p:blipFill>
          <a:blip r:embed="rId31"/>
          <a:stretch>
            <a:fillRect/>
          </a:stretch>
        </p:blipFill>
        <p:spPr>
          <a:xfrm>
            <a:off x="8938169" y="3813839"/>
            <a:ext cx="640135" cy="640135"/>
          </a:xfrm>
          <a:prstGeom prst="rect">
            <a:avLst/>
          </a:prstGeom>
        </p:spPr>
      </p:pic>
      <p:pic>
        <p:nvPicPr>
          <p:cNvPr id="12" name="Picture 11">
            <a:extLst>
              <a:ext uri="{FF2B5EF4-FFF2-40B4-BE49-F238E27FC236}">
                <a16:creationId xmlns:a16="http://schemas.microsoft.com/office/drawing/2014/main" id="{64F55D34-9704-4933-91B1-B63E2D98400C}"/>
              </a:ext>
            </a:extLst>
          </p:cNvPr>
          <p:cNvPicPr>
            <a:picLocks noChangeAspect="1"/>
          </p:cNvPicPr>
          <p:nvPr/>
        </p:nvPicPr>
        <p:blipFill>
          <a:blip r:embed="rId32"/>
          <a:stretch>
            <a:fillRect/>
          </a:stretch>
        </p:blipFill>
        <p:spPr>
          <a:xfrm>
            <a:off x="8931389" y="5649440"/>
            <a:ext cx="640135" cy="646232"/>
          </a:xfrm>
          <a:prstGeom prst="rect">
            <a:avLst/>
          </a:prstGeom>
        </p:spPr>
      </p:pic>
      <p:pic>
        <p:nvPicPr>
          <p:cNvPr id="15" name="Picture 14">
            <a:extLst>
              <a:ext uri="{FF2B5EF4-FFF2-40B4-BE49-F238E27FC236}">
                <a16:creationId xmlns:a16="http://schemas.microsoft.com/office/drawing/2014/main" id="{50035CF4-B208-4D07-8117-B4B63473CE7C}"/>
              </a:ext>
            </a:extLst>
          </p:cNvPr>
          <p:cNvPicPr>
            <a:picLocks noChangeAspect="1"/>
          </p:cNvPicPr>
          <p:nvPr/>
        </p:nvPicPr>
        <p:blipFill>
          <a:blip r:embed="rId33"/>
          <a:stretch>
            <a:fillRect/>
          </a:stretch>
        </p:blipFill>
        <p:spPr>
          <a:xfrm>
            <a:off x="1178046" y="5977737"/>
            <a:ext cx="621846" cy="587727"/>
          </a:xfrm>
          <a:prstGeom prst="rect">
            <a:avLst/>
          </a:prstGeom>
        </p:spPr>
      </p:pic>
      <p:pic>
        <p:nvPicPr>
          <p:cNvPr id="17" name="Picture 16">
            <a:extLst>
              <a:ext uri="{FF2B5EF4-FFF2-40B4-BE49-F238E27FC236}">
                <a16:creationId xmlns:a16="http://schemas.microsoft.com/office/drawing/2014/main" id="{3C850BBD-33C5-4049-B315-9B7001D57965}"/>
              </a:ext>
            </a:extLst>
          </p:cNvPr>
          <p:cNvPicPr>
            <a:picLocks noChangeAspect="1"/>
          </p:cNvPicPr>
          <p:nvPr/>
        </p:nvPicPr>
        <p:blipFill>
          <a:blip r:embed="rId34"/>
          <a:stretch>
            <a:fillRect/>
          </a:stretch>
        </p:blipFill>
        <p:spPr>
          <a:xfrm>
            <a:off x="2381899" y="5995865"/>
            <a:ext cx="432001" cy="514286"/>
          </a:xfrm>
          <a:prstGeom prst="rect">
            <a:avLst/>
          </a:prstGeom>
        </p:spPr>
      </p:pic>
      <p:sp>
        <p:nvSpPr>
          <p:cNvPr id="16" name="AutoShape 2">
            <a:extLst>
              <a:ext uri="{FF2B5EF4-FFF2-40B4-BE49-F238E27FC236}">
                <a16:creationId xmlns:a16="http://schemas.microsoft.com/office/drawing/2014/main" id="{C025E1B1-8F47-C65F-971A-7D9CA89D19A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18" name="Picture 17">
            <a:extLst>
              <a:ext uri="{FF2B5EF4-FFF2-40B4-BE49-F238E27FC236}">
                <a16:creationId xmlns:a16="http://schemas.microsoft.com/office/drawing/2014/main" id="{657E53B6-AD9F-CF32-1B74-5EE402DC465A}"/>
              </a:ext>
            </a:extLst>
          </p:cNvPr>
          <p:cNvPicPr>
            <a:picLocks noChangeAspect="1"/>
          </p:cNvPicPr>
          <p:nvPr/>
        </p:nvPicPr>
        <p:blipFill>
          <a:blip r:embed="rId35"/>
          <a:stretch>
            <a:fillRect/>
          </a:stretch>
        </p:blipFill>
        <p:spPr>
          <a:xfrm>
            <a:off x="7627172" y="917672"/>
            <a:ext cx="700394" cy="700394"/>
          </a:xfrm>
          <a:prstGeom prst="rect">
            <a:avLst/>
          </a:prstGeom>
        </p:spPr>
      </p:pic>
      <p:sp>
        <p:nvSpPr>
          <p:cNvPr id="19" name="AutoShape 2">
            <a:extLst>
              <a:ext uri="{FF2B5EF4-FFF2-40B4-BE49-F238E27FC236}">
                <a16:creationId xmlns:a16="http://schemas.microsoft.com/office/drawing/2014/main" id="{44320517-98C3-4504-2DA5-B56CCB6480A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20" name="AutoShape 4">
            <a:extLst>
              <a:ext uri="{FF2B5EF4-FFF2-40B4-BE49-F238E27FC236}">
                <a16:creationId xmlns:a16="http://schemas.microsoft.com/office/drawing/2014/main" id="{36DE453C-4AB4-F933-D034-9BB27C5C2BCE}"/>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21" name="Picture 20">
            <a:extLst>
              <a:ext uri="{FF2B5EF4-FFF2-40B4-BE49-F238E27FC236}">
                <a16:creationId xmlns:a16="http://schemas.microsoft.com/office/drawing/2014/main" id="{7512FFD7-8F83-D1D4-90EE-4F7E967A0B62}"/>
              </a:ext>
            </a:extLst>
          </p:cNvPr>
          <p:cNvPicPr>
            <a:picLocks noChangeAspect="1"/>
          </p:cNvPicPr>
          <p:nvPr/>
        </p:nvPicPr>
        <p:blipFill>
          <a:blip r:embed="rId36"/>
          <a:stretch>
            <a:fillRect/>
          </a:stretch>
        </p:blipFill>
        <p:spPr>
          <a:xfrm>
            <a:off x="4967032" y="887282"/>
            <a:ext cx="591796" cy="887771"/>
          </a:xfrm>
          <a:prstGeom prst="rect">
            <a:avLst/>
          </a:prstGeom>
        </p:spPr>
      </p:pic>
      <p:sp>
        <p:nvSpPr>
          <p:cNvPr id="22" name="TextBox 21">
            <a:extLst>
              <a:ext uri="{FF2B5EF4-FFF2-40B4-BE49-F238E27FC236}">
                <a16:creationId xmlns:a16="http://schemas.microsoft.com/office/drawing/2014/main" id="{9B8323F1-67F4-C858-B62D-5C7E00E937A8}"/>
              </a:ext>
            </a:extLst>
          </p:cNvPr>
          <p:cNvSpPr txBox="1"/>
          <p:nvPr/>
        </p:nvSpPr>
        <p:spPr>
          <a:xfrm>
            <a:off x="4799453" y="1755268"/>
            <a:ext cx="1211007"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Rudy </a:t>
            </a:r>
            <a:r>
              <a:rPr kumimoji="0" lang="en-US" sz="10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Tsukada</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93678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4B7A9-9977-4DA3-AA21-4149E7512226}"/>
              </a:ext>
            </a:extLst>
          </p:cNvPr>
          <p:cNvSpPr>
            <a:spLocks noGrp="1"/>
          </p:cNvSpPr>
          <p:nvPr>
            <p:ph type="title"/>
          </p:nvPr>
        </p:nvSpPr>
        <p:spPr>
          <a:xfrm>
            <a:off x="-1367971" y="888610"/>
            <a:ext cx="10892735" cy="432000"/>
          </a:xfrm>
        </p:spPr>
        <p:txBody>
          <a:bodyPr>
            <a:noAutofit/>
          </a:bodyPr>
          <a:lstStyle/>
          <a:p>
            <a:pPr algn="ctr"/>
            <a:r>
              <a:rPr lang="en-US" sz="3600" dirty="0">
                <a:solidFill>
                  <a:schemeClr val="bg1"/>
                </a:solidFill>
                <a:latin typeface="Poppins" panose="00000500000000000000" pitchFamily="2" charset="0"/>
                <a:cs typeface="Poppins" panose="00000500000000000000" pitchFamily="2" charset="0"/>
              </a:rPr>
              <a:t>What is the Council’s purpose? </a:t>
            </a:r>
          </a:p>
        </p:txBody>
      </p:sp>
      <p:grpSp>
        <p:nvGrpSpPr>
          <p:cNvPr id="5" name="Group 4">
            <a:extLst>
              <a:ext uri="{FF2B5EF4-FFF2-40B4-BE49-F238E27FC236}">
                <a16:creationId xmlns:a16="http://schemas.microsoft.com/office/drawing/2014/main" id="{BE17A72E-522B-43AC-E93A-24845B39AD76}"/>
              </a:ext>
            </a:extLst>
          </p:cNvPr>
          <p:cNvGrpSpPr/>
          <p:nvPr/>
        </p:nvGrpSpPr>
        <p:grpSpPr>
          <a:xfrm>
            <a:off x="625078" y="1320610"/>
            <a:ext cx="4798976" cy="5588463"/>
            <a:chOff x="7151470" y="1156205"/>
            <a:chExt cx="4798976" cy="5588463"/>
          </a:xfrm>
        </p:grpSpPr>
        <p:sp>
          <p:nvSpPr>
            <p:cNvPr id="18" name="Oval 17">
              <a:extLst>
                <a:ext uri="{FF2B5EF4-FFF2-40B4-BE49-F238E27FC236}">
                  <a16:creationId xmlns:a16="http://schemas.microsoft.com/office/drawing/2014/main" id="{EFEE4EB2-1039-40B8-A26C-4691179D1766}"/>
                </a:ext>
              </a:extLst>
            </p:cNvPr>
            <p:cNvSpPr/>
            <p:nvPr/>
          </p:nvSpPr>
          <p:spPr>
            <a:xfrm>
              <a:off x="7151470" y="4549800"/>
              <a:ext cx="2199190" cy="2194868"/>
            </a:xfrm>
            <a:prstGeom prst="ellipse">
              <a:avLst/>
            </a:prstGeom>
            <a:solidFill>
              <a:srgbClr val="A8D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9" name="Oval 18">
              <a:extLst>
                <a:ext uri="{FF2B5EF4-FFF2-40B4-BE49-F238E27FC236}">
                  <a16:creationId xmlns:a16="http://schemas.microsoft.com/office/drawing/2014/main" id="{A4CBCA0D-8F30-43B5-A2D6-41061C357F15}"/>
                </a:ext>
              </a:extLst>
            </p:cNvPr>
            <p:cNvSpPr/>
            <p:nvPr/>
          </p:nvSpPr>
          <p:spPr>
            <a:xfrm>
              <a:off x="7151470" y="2808611"/>
              <a:ext cx="2199190" cy="2194868"/>
            </a:xfrm>
            <a:prstGeom prst="ellipse">
              <a:avLst/>
            </a:prstGeom>
            <a:solidFill>
              <a:srgbClr val="A8D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 name="Oval 9">
              <a:extLst>
                <a:ext uri="{FF2B5EF4-FFF2-40B4-BE49-F238E27FC236}">
                  <a16:creationId xmlns:a16="http://schemas.microsoft.com/office/drawing/2014/main" id="{6D5D98E7-F826-4DAD-BDDE-D85AAB6D7AFF}"/>
                </a:ext>
              </a:extLst>
            </p:cNvPr>
            <p:cNvSpPr/>
            <p:nvPr/>
          </p:nvSpPr>
          <p:spPr>
            <a:xfrm>
              <a:off x="7151470" y="1156205"/>
              <a:ext cx="2199190" cy="2194868"/>
            </a:xfrm>
            <a:prstGeom prst="ellipse">
              <a:avLst/>
            </a:prstGeom>
            <a:solidFill>
              <a:srgbClr val="A8D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11" name="Picture 10">
              <a:extLst>
                <a:ext uri="{FF2B5EF4-FFF2-40B4-BE49-F238E27FC236}">
                  <a16:creationId xmlns:a16="http://schemas.microsoft.com/office/drawing/2014/main" id="{495834AF-9F94-4EA5-B0B1-C7A5A9857C85}"/>
                </a:ext>
              </a:extLst>
            </p:cNvPr>
            <p:cNvPicPr>
              <a:picLocks noChangeAspect="1"/>
            </p:cNvPicPr>
            <p:nvPr/>
          </p:nvPicPr>
          <p:blipFill rotWithShape="1">
            <a:blip r:embed="rId3"/>
            <a:srcRect l="1382" t="1355" r="1977" b="2680"/>
            <a:stretch/>
          </p:blipFill>
          <p:spPr>
            <a:xfrm>
              <a:off x="7297543" y="2955736"/>
              <a:ext cx="1917504" cy="1900618"/>
            </a:xfrm>
            <a:prstGeom prst="ellipse">
              <a:avLst/>
            </a:prstGeom>
            <a:noFill/>
          </p:spPr>
        </p:pic>
        <p:sp>
          <p:nvSpPr>
            <p:cNvPr id="4" name="TextBox 3">
              <a:extLst>
                <a:ext uri="{FF2B5EF4-FFF2-40B4-BE49-F238E27FC236}">
                  <a16:creationId xmlns:a16="http://schemas.microsoft.com/office/drawing/2014/main" id="{66DD8320-DCBE-4EA9-B0B3-0EFAD405A1B3}"/>
                </a:ext>
              </a:extLst>
            </p:cNvPr>
            <p:cNvSpPr txBox="1"/>
            <p:nvPr/>
          </p:nvSpPr>
          <p:spPr>
            <a:xfrm>
              <a:off x="9350660" y="4875004"/>
              <a:ext cx="2599786"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Management is coordinated, and in some cases jointly managed, with the State of Alaska</a:t>
              </a:r>
            </a:p>
          </p:txBody>
        </p:sp>
        <p:sp>
          <p:nvSpPr>
            <p:cNvPr id="8" name="TextBox 7">
              <a:extLst>
                <a:ext uri="{FF2B5EF4-FFF2-40B4-BE49-F238E27FC236}">
                  <a16:creationId xmlns:a16="http://schemas.microsoft.com/office/drawing/2014/main" id="{C6F5F9AD-DE0C-4D4C-A100-9C894FF85238}"/>
                </a:ext>
              </a:extLst>
            </p:cNvPr>
            <p:cNvSpPr txBox="1"/>
            <p:nvPr/>
          </p:nvSpPr>
          <p:spPr>
            <a:xfrm>
              <a:off x="9391436" y="1604565"/>
              <a:ext cx="2423396" cy="923330"/>
            </a:xfrm>
            <a:prstGeom prst="rect">
              <a:avLst/>
            </a:prstGeom>
            <a:noFill/>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Council makes recommendations to NMFS</a:t>
              </a:r>
            </a:p>
          </p:txBody>
        </p:sp>
        <p:pic>
          <p:nvPicPr>
            <p:cNvPr id="15" name="Picture 14" descr="A close up of a sign&#10;&#10;Description automatically generated">
              <a:extLst>
                <a:ext uri="{FF2B5EF4-FFF2-40B4-BE49-F238E27FC236}">
                  <a16:creationId xmlns:a16="http://schemas.microsoft.com/office/drawing/2014/main" id="{9976E6FA-3AF4-4384-BE07-8A03EEF38EA7}"/>
                </a:ext>
              </a:extLst>
            </p:cNvPr>
            <p:cNvPicPr>
              <a:picLocks noChangeAspect="1"/>
            </p:cNvPicPr>
            <p:nvPr/>
          </p:nvPicPr>
          <p:blipFill>
            <a:blip r:embed="rId4"/>
            <a:stretch>
              <a:fillRect/>
            </a:stretch>
          </p:blipFill>
          <p:spPr>
            <a:xfrm>
              <a:off x="7287083" y="1300510"/>
              <a:ext cx="1927964" cy="1623774"/>
            </a:xfrm>
            <a:prstGeom prst="rect">
              <a:avLst/>
            </a:prstGeom>
          </p:spPr>
        </p:pic>
        <p:sp>
          <p:nvSpPr>
            <p:cNvPr id="17" name="TextBox 16">
              <a:extLst>
                <a:ext uri="{FF2B5EF4-FFF2-40B4-BE49-F238E27FC236}">
                  <a16:creationId xmlns:a16="http://schemas.microsoft.com/office/drawing/2014/main" id="{38EE91D8-D9D9-4E8E-B4F7-27090A2C4D9B}"/>
                </a:ext>
              </a:extLst>
            </p:cNvPr>
            <p:cNvSpPr txBox="1"/>
            <p:nvPr/>
          </p:nvSpPr>
          <p:spPr>
            <a:xfrm>
              <a:off x="9215047" y="3209003"/>
              <a:ext cx="2599785" cy="1200329"/>
            </a:xfrm>
            <a:prstGeom prst="rect">
              <a:avLst/>
            </a:prstGeom>
            <a:noFill/>
          </p:spPr>
          <p:txBody>
            <a:bodyPr wrap="square" rtlCol="0">
              <a:spAutoFit/>
            </a:bodyP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NMFS approves, implements, and enforces Council recommendations</a:t>
              </a:r>
            </a:p>
          </p:txBody>
        </p:sp>
        <p:pic>
          <p:nvPicPr>
            <p:cNvPr id="1028" name="Picture 4" descr="Image result for adf&amp;G">
              <a:extLst>
                <a:ext uri="{FF2B5EF4-FFF2-40B4-BE49-F238E27FC236}">
                  <a16:creationId xmlns:a16="http://schemas.microsoft.com/office/drawing/2014/main" id="{BD3162D5-8F41-44F5-A5DC-703E8F671B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4"/>
            <a:stretch/>
          </p:blipFill>
          <p:spPr bwMode="auto">
            <a:xfrm>
              <a:off x="7302693" y="4696925"/>
              <a:ext cx="1912354" cy="1900617"/>
            </a:xfrm>
            <a:prstGeom prst="ellipse">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F97AD32C-83A7-4F22-5C40-336A6C2D1865}"/>
              </a:ext>
            </a:extLst>
          </p:cNvPr>
          <p:cNvSpPr txBox="1"/>
          <p:nvPr/>
        </p:nvSpPr>
        <p:spPr>
          <a:xfrm>
            <a:off x="5612956" y="2213645"/>
            <a:ext cx="5953966" cy="267765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3260">
                    <a:lumMod val="50000"/>
                  </a:srgbClr>
                </a:solidFill>
                <a:effectLst/>
                <a:uLnTx/>
                <a:uFillTx/>
                <a:latin typeface="Verdana" panose="020B0604030504040204" pitchFamily="34" charset="0"/>
                <a:ea typeface="Verdana" panose="020B0604030504040204" pitchFamily="34" charset="0"/>
                <a:cs typeface="+mn-cs"/>
              </a:rPr>
              <a:t>The Council, </a:t>
            </a:r>
            <a:r>
              <a:rPr kumimoji="0" lang="en-US" sz="2400" b="0" i="1" u="none" strike="noStrike" kern="1200" cap="none" spc="0" normalizeH="0" baseline="0" noProof="0" dirty="0">
                <a:ln>
                  <a:noFill/>
                </a:ln>
                <a:solidFill>
                  <a:srgbClr val="FF9900"/>
                </a:solidFill>
                <a:effectLst/>
                <a:uLnTx/>
                <a:uFillTx/>
                <a:latin typeface="Verdana" panose="020B0604030504040204" pitchFamily="34" charset="0"/>
                <a:ea typeface="Verdana" panose="020B0604030504040204" pitchFamily="34" charset="0"/>
                <a:cs typeface="+mn-cs"/>
              </a:rPr>
              <a:t>working with experts, stakeholders, staff and the public</a:t>
            </a:r>
            <a:r>
              <a:rPr kumimoji="0" lang="en-US" sz="2400" b="0" i="1" u="none" strike="noStrike" kern="1200" cap="none" spc="0" normalizeH="0" baseline="0" noProof="0" dirty="0">
                <a:ln>
                  <a:noFill/>
                </a:ln>
                <a:solidFill>
                  <a:srgbClr val="126974"/>
                </a:solidFill>
                <a:effectLst/>
                <a:uLnTx/>
                <a:uFillTx/>
                <a:latin typeface="Verdana" panose="020B0604030504040204" pitchFamily="34" charset="0"/>
                <a:ea typeface="Verdana" panose="020B060403050404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3260">
                    <a:lumMod val="50000"/>
                  </a:srgbClr>
                </a:solidFill>
                <a:effectLst/>
                <a:uLnTx/>
                <a:uFillTx/>
                <a:latin typeface="Verdana" panose="020B0604030504040204" pitchFamily="34" charset="0"/>
                <a:ea typeface="Verdana" panose="020B0604030504040204" pitchFamily="34" charset="0"/>
                <a:cs typeface="+mn-cs"/>
              </a:rPr>
              <a:t>is required to balance conservation, economic, and social concerns with the intent of managing sustainable fisheries for the greatest benefit to the Nation</a:t>
            </a:r>
            <a:endParaRPr kumimoji="0" lang="en-US" sz="3200" b="0" i="0" u="none" strike="noStrike" kern="1200" cap="none" spc="0" normalizeH="0" baseline="0" noProof="0" dirty="0">
              <a:ln>
                <a:noFill/>
              </a:ln>
              <a:solidFill>
                <a:srgbClr val="1A3260">
                  <a:lumMod val="50000"/>
                </a:srgbClr>
              </a:solidFill>
              <a:effectLst/>
              <a:uLnTx/>
              <a:uFillTx/>
              <a:latin typeface="Gill Sans MT" panose="020B0502020104020203"/>
              <a:ea typeface="+mn-ea"/>
              <a:cs typeface="+mn-cs"/>
            </a:endParaRPr>
          </a:p>
        </p:txBody>
      </p:sp>
      <p:sp>
        <p:nvSpPr>
          <p:cNvPr id="3" name="Slide Number Placeholder 5">
            <a:extLst>
              <a:ext uri="{FF2B5EF4-FFF2-40B4-BE49-F238E27FC236}">
                <a16:creationId xmlns:a16="http://schemas.microsoft.com/office/drawing/2014/main" id="{94BC1384-58BE-B6FF-14A5-0A6E332667A5}"/>
              </a:ext>
            </a:extLst>
          </p:cNvPr>
          <p:cNvSpPr>
            <a:spLocks noGrp="1"/>
          </p:cNvSpPr>
          <p:nvPr>
            <p:ph type="sldNum" sz="quarter" idx="12"/>
          </p:nvPr>
        </p:nvSpPr>
        <p:spPr>
          <a:xfrm>
            <a:off x="10514412" y="5970826"/>
            <a:ext cx="105251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62216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4EF796C-4B74-F129-2E78-6F290D7B5DB2}"/>
              </a:ext>
            </a:extLst>
          </p:cNvPr>
          <p:cNvSpPr>
            <a:spLocks noGrp="1"/>
          </p:cNvSpPr>
          <p:nvPr>
            <p:ph type="pic" sz="quarter" idx="13"/>
          </p:nvPr>
        </p:nvSpPr>
        <p:spPr/>
        <p:txBody>
          <a:bodyPr/>
          <a:lstStyle/>
          <a:p>
            <a:endParaRPr lang="en-US"/>
          </a:p>
        </p:txBody>
      </p:sp>
      <p:sp>
        <p:nvSpPr>
          <p:cNvPr id="3" name="Title 2">
            <a:extLst>
              <a:ext uri="{FF2B5EF4-FFF2-40B4-BE49-F238E27FC236}">
                <a16:creationId xmlns:a16="http://schemas.microsoft.com/office/drawing/2014/main" id="{D10B9102-D04D-1FB5-5815-C08F14C0695F}"/>
              </a:ext>
            </a:extLst>
          </p:cNvPr>
          <p:cNvSpPr>
            <a:spLocks noGrp="1"/>
          </p:cNvSpPr>
          <p:nvPr>
            <p:ph type="title" idx="4294967295"/>
          </p:nvPr>
        </p:nvSpPr>
        <p:spPr>
          <a:xfrm>
            <a:off x="418403" y="640807"/>
            <a:ext cx="11029950" cy="1014413"/>
          </a:xfrm>
          <a:solidFill>
            <a:srgbClr val="002060"/>
          </a:solidFill>
        </p:spPr>
        <p:txBody>
          <a:bodyPr>
            <a:normAutofit fontScale="90000"/>
          </a:bodyPr>
          <a:lstStyle/>
          <a:p>
            <a:r>
              <a:rPr lang="en-US" sz="3600" dirty="0">
                <a:latin typeface="Poppins" panose="00000500000000000000" pitchFamily="2" charset="0"/>
                <a:cs typeface="Poppins" panose="00000500000000000000" pitchFamily="2" charset="0"/>
              </a:rPr>
              <a:t>The Council has jurisdiction over four regions in the North Pacific</a:t>
            </a:r>
          </a:p>
        </p:txBody>
      </p:sp>
      <p:pic>
        <p:nvPicPr>
          <p:cNvPr id="2" name="Picture 1" descr="Map&#10;&#10;Description automatically generated">
            <a:extLst>
              <a:ext uri="{FF2B5EF4-FFF2-40B4-BE49-F238E27FC236}">
                <a16:creationId xmlns:a16="http://schemas.microsoft.com/office/drawing/2014/main" id="{3A2B9FAB-6DF4-396C-99C1-E89CEF61B2C8}"/>
              </a:ext>
            </a:extLst>
          </p:cNvPr>
          <p:cNvPicPr>
            <a:picLocks noChangeAspect="1"/>
          </p:cNvPicPr>
          <p:nvPr/>
        </p:nvPicPr>
        <p:blipFill rotWithShape="1">
          <a:blip r:embed="rId3">
            <a:extLst>
              <a:ext uri="{28A0092B-C50C-407E-A947-70E740481C1C}">
                <a14:useLocalDpi xmlns:a14="http://schemas.microsoft.com/office/drawing/2010/main" val="0"/>
              </a:ext>
            </a:extLst>
          </a:blip>
          <a:srcRect l="3465" t="11467" r="3808" b="13954"/>
          <a:stretch/>
        </p:blipFill>
        <p:spPr>
          <a:xfrm>
            <a:off x="418403" y="1722474"/>
            <a:ext cx="7656031" cy="4758154"/>
          </a:xfrm>
          <a:prstGeom prst="rect">
            <a:avLst/>
          </a:prstGeom>
        </p:spPr>
      </p:pic>
      <p:sp>
        <p:nvSpPr>
          <p:cNvPr id="6" name="Rectangle 5">
            <a:extLst>
              <a:ext uri="{FF2B5EF4-FFF2-40B4-BE49-F238E27FC236}">
                <a16:creationId xmlns:a16="http://schemas.microsoft.com/office/drawing/2014/main" id="{F574726C-84C7-E134-59B7-6BA1BDD60755}"/>
              </a:ext>
            </a:extLst>
          </p:cNvPr>
          <p:cNvSpPr/>
          <p:nvPr/>
        </p:nvSpPr>
        <p:spPr>
          <a:xfrm>
            <a:off x="8283297" y="1974435"/>
            <a:ext cx="3327511" cy="173853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Bering Sea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Aleutian Islands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Gulf of Alaska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Arctic Ocean </a:t>
            </a:r>
          </a:p>
        </p:txBody>
      </p:sp>
      <p:sp>
        <p:nvSpPr>
          <p:cNvPr id="10" name="Rectangle 9">
            <a:extLst>
              <a:ext uri="{FF2B5EF4-FFF2-40B4-BE49-F238E27FC236}">
                <a16:creationId xmlns:a16="http://schemas.microsoft.com/office/drawing/2014/main" id="{E7BA7390-D2D6-E981-91A0-2550BBBE0E79}"/>
              </a:ext>
            </a:extLst>
          </p:cNvPr>
          <p:cNvSpPr/>
          <p:nvPr/>
        </p:nvSpPr>
        <p:spPr>
          <a:xfrm>
            <a:off x="8874332" y="1974435"/>
            <a:ext cx="2183558" cy="6107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Management Areas</a:t>
            </a:r>
          </a:p>
        </p:txBody>
      </p:sp>
      <p:sp>
        <p:nvSpPr>
          <p:cNvPr id="11" name="Rectangle 10">
            <a:extLst>
              <a:ext uri="{FF2B5EF4-FFF2-40B4-BE49-F238E27FC236}">
                <a16:creationId xmlns:a16="http://schemas.microsoft.com/office/drawing/2014/main" id="{0D174BC6-C036-B9FB-DF1B-70679F92FBBD}"/>
              </a:ext>
            </a:extLst>
          </p:cNvPr>
          <p:cNvSpPr/>
          <p:nvPr/>
        </p:nvSpPr>
        <p:spPr>
          <a:xfrm>
            <a:off x="8245857" y="3971450"/>
            <a:ext cx="3364951" cy="20388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Groundfish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Crab (Joint w. State of Alaska)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Scallop (Joint w. State of Alaska)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Pacific Halibut (Joint w. Canada) </a:t>
            </a:r>
          </a:p>
        </p:txBody>
      </p:sp>
      <p:sp>
        <p:nvSpPr>
          <p:cNvPr id="13" name="Rectangle 12">
            <a:extLst>
              <a:ext uri="{FF2B5EF4-FFF2-40B4-BE49-F238E27FC236}">
                <a16:creationId xmlns:a16="http://schemas.microsoft.com/office/drawing/2014/main" id="{9BFDCA5B-1D56-8D0E-B132-380CBB1FFE65}"/>
              </a:ext>
            </a:extLst>
          </p:cNvPr>
          <p:cNvSpPr/>
          <p:nvPr/>
        </p:nvSpPr>
        <p:spPr>
          <a:xfrm>
            <a:off x="8874332" y="3971450"/>
            <a:ext cx="2183558" cy="595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Verdana" panose="020B0604030504040204" pitchFamily="34" charset="0"/>
                <a:ea typeface="Verdana" panose="020B0604030504040204" pitchFamily="34" charset="0"/>
                <a:cs typeface="+mn-cs"/>
              </a:rPr>
              <a:t>Fisheries</a:t>
            </a:r>
          </a:p>
        </p:txBody>
      </p:sp>
      <p:sp>
        <p:nvSpPr>
          <p:cNvPr id="4" name="Slide Number Placeholder 5">
            <a:extLst>
              <a:ext uri="{FF2B5EF4-FFF2-40B4-BE49-F238E27FC236}">
                <a16:creationId xmlns:a16="http://schemas.microsoft.com/office/drawing/2014/main" id="{39AF2897-E1B3-E6C6-C636-0195DC513D0E}"/>
              </a:ext>
            </a:extLst>
          </p:cNvPr>
          <p:cNvSpPr txBox="1">
            <a:spLocks/>
          </p:cNvSpPr>
          <p:nvPr/>
        </p:nvSpPr>
        <p:spPr>
          <a:xfrm>
            <a:off x="10349577" y="6010290"/>
            <a:ext cx="105251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010067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D6AD1D-5DD1-5247-91DF-A105D4C08D9B}"/>
              </a:ext>
            </a:extLst>
          </p:cNvPr>
          <p:cNvSpPr txBox="1"/>
          <p:nvPr/>
        </p:nvSpPr>
        <p:spPr>
          <a:xfrm>
            <a:off x="3835616" y="681437"/>
            <a:ext cx="4297971"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D3D3D"/>
                </a:solidFill>
                <a:effectLst/>
                <a:uLnTx/>
                <a:uFillTx/>
                <a:latin typeface="Poppins" panose="00000500000000000000" pitchFamily="2" charset="0"/>
                <a:ea typeface="Verdana" panose="020B0604030504040204" pitchFamily="34" charset="0"/>
                <a:cs typeface="Poppins" panose="00000500000000000000" pitchFamily="2" charset="0"/>
              </a:rPr>
              <a:t>Council Meetings</a:t>
            </a:r>
          </a:p>
        </p:txBody>
      </p:sp>
      <p:graphicFrame>
        <p:nvGraphicFramePr>
          <p:cNvPr id="4" name="Chart 3">
            <a:extLst>
              <a:ext uri="{FF2B5EF4-FFF2-40B4-BE49-F238E27FC236}">
                <a16:creationId xmlns:a16="http://schemas.microsoft.com/office/drawing/2014/main" id="{542539D6-4560-5B44-A795-28D71D0ADDF7}"/>
              </a:ext>
            </a:extLst>
          </p:cNvPr>
          <p:cNvGraphicFramePr/>
          <p:nvPr/>
        </p:nvGraphicFramePr>
        <p:xfrm>
          <a:off x="1084369" y="1299883"/>
          <a:ext cx="1493190" cy="14954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F9F63084-1EC3-1941-968D-3E70C897D283}"/>
              </a:ext>
            </a:extLst>
          </p:cNvPr>
          <p:cNvGraphicFramePr/>
          <p:nvPr/>
        </p:nvGraphicFramePr>
        <p:xfrm>
          <a:off x="5238006" y="1385788"/>
          <a:ext cx="1493190" cy="14954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29E5A735-817A-CB43-9721-D19ADE3013CC}"/>
              </a:ext>
            </a:extLst>
          </p:cNvPr>
          <p:cNvGraphicFramePr/>
          <p:nvPr/>
        </p:nvGraphicFramePr>
        <p:xfrm>
          <a:off x="9483905" y="1323723"/>
          <a:ext cx="1493190" cy="14954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617A23D1-AE67-AE48-8197-ACDC1BD0325F}"/>
              </a:ext>
            </a:extLst>
          </p:cNvPr>
          <p:cNvGraphicFramePr/>
          <p:nvPr/>
        </p:nvGraphicFramePr>
        <p:xfrm>
          <a:off x="7457600" y="1363440"/>
          <a:ext cx="1493190" cy="14954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13">
            <a:extLst>
              <a:ext uri="{FF2B5EF4-FFF2-40B4-BE49-F238E27FC236}">
                <a16:creationId xmlns:a16="http://schemas.microsoft.com/office/drawing/2014/main" id="{3EDF382A-05FC-2548-A84E-C7869818330F}"/>
              </a:ext>
            </a:extLst>
          </p:cNvPr>
          <p:cNvGraphicFramePr/>
          <p:nvPr/>
        </p:nvGraphicFramePr>
        <p:xfrm>
          <a:off x="3158096" y="1299883"/>
          <a:ext cx="1493190" cy="1495460"/>
        </p:xfrm>
        <a:graphic>
          <a:graphicData uri="http://schemas.openxmlformats.org/drawingml/2006/chart">
            <c:chart xmlns:c="http://schemas.openxmlformats.org/drawingml/2006/chart" xmlns:r="http://schemas.openxmlformats.org/officeDocument/2006/relationships" r:id="rId7"/>
          </a:graphicData>
        </a:graphic>
      </p:graphicFrame>
      <p:sp>
        <p:nvSpPr>
          <p:cNvPr id="16" name="Subtitle 2">
            <a:extLst>
              <a:ext uri="{FF2B5EF4-FFF2-40B4-BE49-F238E27FC236}">
                <a16:creationId xmlns:a16="http://schemas.microsoft.com/office/drawing/2014/main" id="{4C0D870E-2DA9-D84A-835F-393E7BAE2175}"/>
              </a:ext>
            </a:extLst>
          </p:cNvPr>
          <p:cNvSpPr txBox="1">
            <a:spLocks/>
          </p:cNvSpPr>
          <p:nvPr/>
        </p:nvSpPr>
        <p:spPr>
          <a:xfrm>
            <a:off x="954998" y="3027268"/>
            <a:ext cx="1887283" cy="200163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5 meetings each year</a:t>
            </a:r>
          </a:p>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3 are in Anchorage</a:t>
            </a:r>
          </a:p>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1 is in a rural fishing community in Alaska </a:t>
            </a:r>
          </a:p>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1 is in Washington or Oregon</a:t>
            </a:r>
          </a:p>
        </p:txBody>
      </p:sp>
      <p:sp>
        <p:nvSpPr>
          <p:cNvPr id="18" name="Subtitle 2">
            <a:extLst>
              <a:ext uri="{FF2B5EF4-FFF2-40B4-BE49-F238E27FC236}">
                <a16:creationId xmlns:a16="http://schemas.microsoft.com/office/drawing/2014/main" id="{CE506CBA-AB82-4947-8F0E-8A6328759E23}"/>
              </a:ext>
            </a:extLst>
          </p:cNvPr>
          <p:cNvSpPr txBox="1">
            <a:spLocks/>
          </p:cNvSpPr>
          <p:nvPr/>
        </p:nvSpPr>
        <p:spPr>
          <a:xfrm>
            <a:off x="3158096" y="3070811"/>
            <a:ext cx="1775371" cy="2495748"/>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All meetings are </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open to the public</a:t>
            </a:r>
          </a:p>
          <a:p>
            <a:pPr marL="0" marR="0" lvl="0" indent="0" algn="ctr" defTabSz="1087636" rtl="0" eaLnBrk="1" fontAlgn="auto" latinLnBrk="0" hangingPunct="1">
              <a:lnSpc>
                <a:spcPts val="1750"/>
              </a:lnSpc>
              <a:spcBef>
                <a:spcPct val="20000"/>
              </a:spcBef>
              <a:spcAft>
                <a:spcPts val="0"/>
              </a:spcAft>
              <a:buClrTx/>
              <a:buSzTx/>
              <a:buFont typeface="Arial"/>
              <a:buNone/>
              <a:tabLst/>
              <a:defRPr/>
            </a:pPr>
            <a:endPar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Meeting </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schedules </a:t>
            </a: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and </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agendas</a:t>
            </a: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 are available online</a:t>
            </a:r>
          </a:p>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 </a:t>
            </a:r>
          </a:p>
          <a:p>
            <a:pPr marL="0" marR="0" lvl="0" indent="0" algn="ctr" defTabSz="1087636"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19" name="Subtitle 2">
            <a:extLst>
              <a:ext uri="{FF2B5EF4-FFF2-40B4-BE49-F238E27FC236}">
                <a16:creationId xmlns:a16="http://schemas.microsoft.com/office/drawing/2014/main" id="{CEF7E9AD-8BBC-8844-A9D0-5522E7A92484}"/>
              </a:ext>
            </a:extLst>
          </p:cNvPr>
          <p:cNvSpPr txBox="1">
            <a:spLocks/>
          </p:cNvSpPr>
          <p:nvPr/>
        </p:nvSpPr>
        <p:spPr>
          <a:xfrm>
            <a:off x="7351506" y="3099999"/>
            <a:ext cx="1887283" cy="2189382"/>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Provide public comment</a:t>
            </a:r>
          </a:p>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Advisory Panel, Scientific and Statistical Committee, and Council</a:t>
            </a:r>
          </a:p>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In-person or remote options</a:t>
            </a:r>
          </a:p>
        </p:txBody>
      </p:sp>
      <p:sp>
        <p:nvSpPr>
          <p:cNvPr id="21" name="Subtitle 2">
            <a:extLst>
              <a:ext uri="{FF2B5EF4-FFF2-40B4-BE49-F238E27FC236}">
                <a16:creationId xmlns:a16="http://schemas.microsoft.com/office/drawing/2014/main" id="{AB6ADBC2-C7C9-6043-A1A6-AAB7D70E2E39}"/>
              </a:ext>
            </a:extLst>
          </p:cNvPr>
          <p:cNvSpPr txBox="1">
            <a:spLocks/>
          </p:cNvSpPr>
          <p:nvPr/>
        </p:nvSpPr>
        <p:spPr>
          <a:xfrm>
            <a:off x="9349719" y="3027268"/>
            <a:ext cx="1887283" cy="145379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Listen live</a:t>
            </a: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 </a:t>
            </a:r>
          </a:p>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Participate in person, over Zoom, or catch up later with YouTube recordings</a:t>
            </a:r>
          </a:p>
        </p:txBody>
      </p:sp>
      <p:sp>
        <p:nvSpPr>
          <p:cNvPr id="22" name="Rectangle 21">
            <a:extLst>
              <a:ext uri="{FF2B5EF4-FFF2-40B4-BE49-F238E27FC236}">
                <a16:creationId xmlns:a16="http://schemas.microsoft.com/office/drawing/2014/main" id="{2E1FC0D9-113F-904B-A552-8C649A123B02}"/>
              </a:ext>
            </a:extLst>
          </p:cNvPr>
          <p:cNvSpPr/>
          <p:nvPr/>
        </p:nvSpPr>
        <p:spPr>
          <a:xfrm>
            <a:off x="1214906" y="5667033"/>
            <a:ext cx="1232116"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p:nvSpPr>
          <p:cNvPr id="23" name="Rectangle 22">
            <a:extLst>
              <a:ext uri="{FF2B5EF4-FFF2-40B4-BE49-F238E27FC236}">
                <a16:creationId xmlns:a16="http://schemas.microsoft.com/office/drawing/2014/main" id="{783F96F1-CBA0-C143-8ACF-C83031B64B78}"/>
              </a:ext>
            </a:extLst>
          </p:cNvPr>
          <p:cNvSpPr/>
          <p:nvPr/>
        </p:nvSpPr>
        <p:spPr>
          <a:xfrm>
            <a:off x="3347423" y="5667033"/>
            <a:ext cx="1232116"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p:nvSpPr>
          <p:cNvPr id="24" name="Rectangle 23">
            <a:extLst>
              <a:ext uri="{FF2B5EF4-FFF2-40B4-BE49-F238E27FC236}">
                <a16:creationId xmlns:a16="http://schemas.microsoft.com/office/drawing/2014/main" id="{47A67B59-19CC-EC45-9327-A7DC6C2C32ED}"/>
              </a:ext>
            </a:extLst>
          </p:cNvPr>
          <p:cNvSpPr/>
          <p:nvPr/>
        </p:nvSpPr>
        <p:spPr>
          <a:xfrm>
            <a:off x="5479942" y="5667033"/>
            <a:ext cx="1232116"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p:nvSpPr>
          <p:cNvPr id="25" name="Rectangle 24">
            <a:extLst>
              <a:ext uri="{FF2B5EF4-FFF2-40B4-BE49-F238E27FC236}">
                <a16:creationId xmlns:a16="http://schemas.microsoft.com/office/drawing/2014/main" id="{AB4337A8-95B5-2C41-8E0C-3379E4D5163A}"/>
              </a:ext>
            </a:extLst>
          </p:cNvPr>
          <p:cNvSpPr/>
          <p:nvPr/>
        </p:nvSpPr>
        <p:spPr>
          <a:xfrm>
            <a:off x="7612463" y="5667033"/>
            <a:ext cx="1232116"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p:nvSpPr>
          <p:cNvPr id="26" name="Rectangle 25">
            <a:extLst>
              <a:ext uri="{FF2B5EF4-FFF2-40B4-BE49-F238E27FC236}">
                <a16:creationId xmlns:a16="http://schemas.microsoft.com/office/drawing/2014/main" id="{D49F4A4D-0F6D-AD4F-89FE-9981944BDA06}"/>
              </a:ext>
            </a:extLst>
          </p:cNvPr>
          <p:cNvSpPr/>
          <p:nvPr/>
        </p:nvSpPr>
        <p:spPr>
          <a:xfrm>
            <a:off x="9744979" y="5667033"/>
            <a:ext cx="1232116" cy="137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pic>
        <p:nvPicPr>
          <p:cNvPr id="6" name="Picture 5">
            <a:extLst>
              <a:ext uri="{FF2B5EF4-FFF2-40B4-BE49-F238E27FC236}">
                <a16:creationId xmlns:a16="http://schemas.microsoft.com/office/drawing/2014/main" id="{BB5FCDFF-C56D-EF01-841D-0314F78B5074}"/>
              </a:ext>
            </a:extLst>
          </p:cNvPr>
          <p:cNvPicPr>
            <a:picLocks noChangeAspect="1"/>
          </p:cNvPicPr>
          <p:nvPr/>
        </p:nvPicPr>
        <p:blipFill>
          <a:blip r:embed="rId8"/>
          <a:stretch>
            <a:fillRect/>
          </a:stretch>
        </p:blipFill>
        <p:spPr>
          <a:xfrm>
            <a:off x="1497589" y="1628542"/>
            <a:ext cx="847725" cy="676275"/>
          </a:xfrm>
          <a:prstGeom prst="rect">
            <a:avLst/>
          </a:prstGeom>
        </p:spPr>
      </p:pic>
      <p:pic>
        <p:nvPicPr>
          <p:cNvPr id="27" name="Picture 26">
            <a:extLst>
              <a:ext uri="{FF2B5EF4-FFF2-40B4-BE49-F238E27FC236}">
                <a16:creationId xmlns:a16="http://schemas.microsoft.com/office/drawing/2014/main" id="{4B34DAD2-BEAA-8084-FAFF-D566DFE332EA}"/>
              </a:ext>
            </a:extLst>
          </p:cNvPr>
          <p:cNvPicPr>
            <a:picLocks noChangeAspect="1"/>
          </p:cNvPicPr>
          <p:nvPr/>
        </p:nvPicPr>
        <p:blipFill>
          <a:blip r:embed="rId9"/>
          <a:stretch>
            <a:fillRect/>
          </a:stretch>
        </p:blipFill>
        <p:spPr>
          <a:xfrm>
            <a:off x="3510224" y="1628542"/>
            <a:ext cx="847725" cy="885825"/>
          </a:xfrm>
          <a:prstGeom prst="rect">
            <a:avLst/>
          </a:prstGeom>
        </p:spPr>
      </p:pic>
      <p:pic>
        <p:nvPicPr>
          <p:cNvPr id="29" name="Picture 28">
            <a:extLst>
              <a:ext uri="{FF2B5EF4-FFF2-40B4-BE49-F238E27FC236}">
                <a16:creationId xmlns:a16="http://schemas.microsoft.com/office/drawing/2014/main" id="{9F6E01EB-8393-7224-2DC1-2E56B11AB3DF}"/>
              </a:ext>
            </a:extLst>
          </p:cNvPr>
          <p:cNvPicPr>
            <a:picLocks noChangeAspect="1"/>
          </p:cNvPicPr>
          <p:nvPr/>
        </p:nvPicPr>
        <p:blipFill>
          <a:blip r:embed="rId10"/>
          <a:stretch>
            <a:fillRect/>
          </a:stretch>
        </p:blipFill>
        <p:spPr>
          <a:xfrm>
            <a:off x="5563397" y="1779348"/>
            <a:ext cx="704850" cy="723900"/>
          </a:xfrm>
          <a:prstGeom prst="rect">
            <a:avLst/>
          </a:prstGeom>
        </p:spPr>
      </p:pic>
      <p:pic>
        <p:nvPicPr>
          <p:cNvPr id="31" name="Picture 30">
            <a:extLst>
              <a:ext uri="{FF2B5EF4-FFF2-40B4-BE49-F238E27FC236}">
                <a16:creationId xmlns:a16="http://schemas.microsoft.com/office/drawing/2014/main" id="{EA699806-C4A9-9C9B-865A-ED970FB2CA90}"/>
              </a:ext>
            </a:extLst>
          </p:cNvPr>
          <p:cNvPicPr>
            <a:picLocks noChangeAspect="1"/>
          </p:cNvPicPr>
          <p:nvPr/>
        </p:nvPicPr>
        <p:blipFill>
          <a:blip r:embed="rId11"/>
          <a:stretch>
            <a:fillRect/>
          </a:stretch>
        </p:blipFill>
        <p:spPr>
          <a:xfrm>
            <a:off x="7985633" y="1647591"/>
            <a:ext cx="485775" cy="847725"/>
          </a:xfrm>
          <a:prstGeom prst="rect">
            <a:avLst/>
          </a:prstGeom>
        </p:spPr>
      </p:pic>
      <p:sp>
        <p:nvSpPr>
          <p:cNvPr id="32" name="Subtitle 2">
            <a:extLst>
              <a:ext uri="{FF2B5EF4-FFF2-40B4-BE49-F238E27FC236}">
                <a16:creationId xmlns:a16="http://schemas.microsoft.com/office/drawing/2014/main" id="{4C7FF99B-16B2-CA73-A79A-BF9BFBA57539}"/>
              </a:ext>
            </a:extLst>
          </p:cNvPr>
          <p:cNvSpPr txBox="1">
            <a:spLocks/>
          </p:cNvSpPr>
          <p:nvPr/>
        </p:nvSpPr>
        <p:spPr>
          <a:xfrm>
            <a:off x="5198845" y="3099999"/>
            <a:ext cx="1887283" cy="1872372"/>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Arial"/>
              <a:buNone/>
              <a:tabLst/>
              <a:defRPr/>
            </a:pP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Advisory Panel </a:t>
            </a: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and the </a:t>
            </a:r>
            <a:r>
              <a:rPr kumimoji="0" 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Scientific and Statistical Committee </a:t>
            </a:r>
            <a:r>
              <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meet prior to the Council and provide their input and recommendations </a:t>
            </a:r>
          </a:p>
        </p:txBody>
      </p:sp>
      <p:pic>
        <p:nvPicPr>
          <p:cNvPr id="34" name="Picture 33">
            <a:extLst>
              <a:ext uri="{FF2B5EF4-FFF2-40B4-BE49-F238E27FC236}">
                <a16:creationId xmlns:a16="http://schemas.microsoft.com/office/drawing/2014/main" id="{1F9D72B2-D68E-CF27-FBAD-A55F0778279F}"/>
              </a:ext>
            </a:extLst>
          </p:cNvPr>
          <p:cNvPicPr>
            <a:picLocks noChangeAspect="1"/>
          </p:cNvPicPr>
          <p:nvPr/>
        </p:nvPicPr>
        <p:blipFill>
          <a:blip r:embed="rId12"/>
          <a:stretch>
            <a:fillRect/>
          </a:stretch>
        </p:blipFill>
        <p:spPr>
          <a:xfrm>
            <a:off x="9897125" y="1647591"/>
            <a:ext cx="666750" cy="752475"/>
          </a:xfrm>
          <a:prstGeom prst="rect">
            <a:avLst/>
          </a:prstGeom>
        </p:spPr>
      </p:pic>
      <p:sp>
        <p:nvSpPr>
          <p:cNvPr id="35" name="Slide Number Placeholder 5">
            <a:extLst>
              <a:ext uri="{FF2B5EF4-FFF2-40B4-BE49-F238E27FC236}">
                <a16:creationId xmlns:a16="http://schemas.microsoft.com/office/drawing/2014/main" id="{32DB0A04-ED21-8AA0-8C03-05410A663F6F}"/>
              </a:ext>
            </a:extLst>
          </p:cNvPr>
          <p:cNvSpPr txBox="1">
            <a:spLocks/>
          </p:cNvSpPr>
          <p:nvPr/>
        </p:nvSpPr>
        <p:spPr>
          <a:xfrm>
            <a:off x="11237002" y="5984552"/>
            <a:ext cx="105251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solidFill>
                <a:effectLst/>
                <a:uLnTx/>
                <a:uFillTx/>
                <a:latin typeface="Gill Sans MT" panose="020B0502020104020203"/>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604666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31E1E5-9BA9-87B7-AD1E-1A50D6A19AC4}"/>
              </a:ext>
            </a:extLst>
          </p:cNvPr>
          <p:cNvPicPr>
            <a:picLocks noChangeAspect="1"/>
          </p:cNvPicPr>
          <p:nvPr/>
        </p:nvPicPr>
        <p:blipFill>
          <a:blip r:embed="rId2"/>
          <a:stretch>
            <a:fillRect/>
          </a:stretch>
        </p:blipFill>
        <p:spPr>
          <a:xfrm>
            <a:off x="1514475" y="0"/>
            <a:ext cx="9544050" cy="6864675"/>
          </a:xfrm>
          <a:prstGeom prst="rect">
            <a:avLst/>
          </a:prstGeom>
        </p:spPr>
      </p:pic>
    </p:spTree>
    <p:extLst>
      <p:ext uri="{BB962C8B-B14F-4D97-AF65-F5344CB8AC3E}">
        <p14:creationId xmlns:p14="http://schemas.microsoft.com/office/powerpoint/2010/main" val="908067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C1B30C-9CF2-4A94-98DE-78EB3E31A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62A78910-3783-4F13-AB69-E0AE41E31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A2BC4FA5-B0FE-4EFB-8490-3F736533C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A4308965-434A-4011-8316-8ABEFFED0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C910B0D-8E24-46E7-93D7-329948C60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5609383" cy="952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FF215A71-CFAF-4964-A613-D07F75FC1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9035" y="453825"/>
            <a:ext cx="5596432" cy="9837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Picture 2">
            <a:extLst>
              <a:ext uri="{FF2B5EF4-FFF2-40B4-BE49-F238E27FC236}">
                <a16:creationId xmlns:a16="http://schemas.microsoft.com/office/drawing/2014/main" id="{15949188-1212-5EF3-B29A-89FB2812CA04}"/>
              </a:ext>
            </a:extLst>
          </p:cNvPr>
          <p:cNvPicPr>
            <a:picLocks noChangeAspect="1"/>
          </p:cNvPicPr>
          <p:nvPr/>
        </p:nvPicPr>
        <p:blipFill>
          <a:blip r:embed="rId2"/>
          <a:stretch>
            <a:fillRect/>
          </a:stretch>
        </p:blipFill>
        <p:spPr>
          <a:xfrm>
            <a:off x="279065" y="2299580"/>
            <a:ext cx="5776852" cy="2195203"/>
          </a:xfrm>
          <a:prstGeom prst="rect">
            <a:avLst/>
          </a:prstGeom>
        </p:spPr>
      </p:pic>
      <p:pic>
        <p:nvPicPr>
          <p:cNvPr id="5" name="Picture 4">
            <a:extLst>
              <a:ext uri="{FF2B5EF4-FFF2-40B4-BE49-F238E27FC236}">
                <a16:creationId xmlns:a16="http://schemas.microsoft.com/office/drawing/2014/main" id="{8C1F7705-ACDC-2EDF-E37E-48DA8F18BC39}"/>
              </a:ext>
            </a:extLst>
          </p:cNvPr>
          <p:cNvPicPr>
            <a:picLocks noChangeAspect="1"/>
          </p:cNvPicPr>
          <p:nvPr/>
        </p:nvPicPr>
        <p:blipFill>
          <a:blip r:embed="rId3"/>
          <a:stretch>
            <a:fillRect/>
          </a:stretch>
        </p:blipFill>
        <p:spPr>
          <a:xfrm>
            <a:off x="6149035" y="651771"/>
            <a:ext cx="5596432" cy="5554458"/>
          </a:xfrm>
          <a:prstGeom prst="rect">
            <a:avLst/>
          </a:prstGeom>
        </p:spPr>
      </p:pic>
      <p:sp>
        <p:nvSpPr>
          <p:cNvPr id="2" name="TextBox 1">
            <a:extLst>
              <a:ext uri="{FF2B5EF4-FFF2-40B4-BE49-F238E27FC236}">
                <a16:creationId xmlns:a16="http://schemas.microsoft.com/office/drawing/2014/main" id="{9B5B20FA-424E-9974-5DC2-A198A3BF6B73}"/>
              </a:ext>
            </a:extLst>
          </p:cNvPr>
          <p:cNvSpPr txBox="1"/>
          <p:nvPr/>
        </p:nvSpPr>
        <p:spPr>
          <a:xfrm>
            <a:off x="344892" y="1083917"/>
            <a:ext cx="5459251" cy="646331"/>
          </a:xfrm>
          <a:prstGeom prst="rect">
            <a:avLst/>
          </a:prstGeom>
          <a:noFill/>
        </p:spPr>
        <p:txBody>
          <a:bodyPr wrap="none" rtlCol="0">
            <a:spAutoFit/>
          </a:bodyPr>
          <a:lstStyle/>
          <a:p>
            <a:r>
              <a:rPr lang="en-US" dirty="0"/>
              <a:t>On our website: </a:t>
            </a:r>
          </a:p>
          <a:p>
            <a:r>
              <a:rPr lang="en-US" dirty="0"/>
              <a:t>https://www.npfmc.org/current-or-next-council-meeting/</a:t>
            </a:r>
          </a:p>
        </p:txBody>
      </p:sp>
      <p:sp>
        <p:nvSpPr>
          <p:cNvPr id="4" name="Arrow: Right 3">
            <a:extLst>
              <a:ext uri="{FF2B5EF4-FFF2-40B4-BE49-F238E27FC236}">
                <a16:creationId xmlns:a16="http://schemas.microsoft.com/office/drawing/2014/main" id="{B5578946-AC68-662A-CE85-A19674993157}"/>
              </a:ext>
            </a:extLst>
          </p:cNvPr>
          <p:cNvSpPr/>
          <p:nvPr/>
        </p:nvSpPr>
        <p:spPr>
          <a:xfrm rot="16200000">
            <a:off x="2347629" y="4877464"/>
            <a:ext cx="927936" cy="7995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57494A0-268C-9CF5-63AF-0A783098E16A}"/>
              </a:ext>
            </a:extLst>
          </p:cNvPr>
          <p:cNvSpPr txBox="1"/>
          <p:nvPr/>
        </p:nvSpPr>
        <p:spPr>
          <a:xfrm>
            <a:off x="1059256" y="5943679"/>
            <a:ext cx="3841436" cy="369332"/>
          </a:xfrm>
          <a:prstGeom prst="rect">
            <a:avLst/>
          </a:prstGeom>
          <a:noFill/>
        </p:spPr>
        <p:txBody>
          <a:bodyPr wrap="none" rtlCol="0">
            <a:spAutoFit/>
          </a:bodyPr>
          <a:lstStyle/>
          <a:p>
            <a:r>
              <a:rPr lang="en-US" dirty="0"/>
              <a:t>Links to both Zoom as well as YouTube</a:t>
            </a:r>
          </a:p>
        </p:txBody>
      </p:sp>
    </p:spTree>
    <p:extLst>
      <p:ext uri="{BB962C8B-B14F-4D97-AF65-F5344CB8AC3E}">
        <p14:creationId xmlns:p14="http://schemas.microsoft.com/office/powerpoint/2010/main" val="4043898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77D34B6-0D0E-B66C-FFAF-83F0BDEA78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61" r="1" b="5797"/>
          <a:stretch/>
        </p:blipFill>
        <p:spPr bwMode="auto">
          <a:xfrm>
            <a:off x="6103027" y="10"/>
            <a:ext cx="608897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B957702-8649-8549-EB78-068EE1321695}"/>
              </a:ext>
            </a:extLst>
          </p:cNvPr>
          <p:cNvSpPr>
            <a:spLocks noGrp="1"/>
          </p:cNvSpPr>
          <p:nvPr>
            <p:ph type="title"/>
          </p:nvPr>
        </p:nvSpPr>
        <p:spPr>
          <a:xfrm>
            <a:off x="495414" y="383384"/>
            <a:ext cx="4778387" cy="1628970"/>
          </a:xfrm>
        </p:spPr>
        <p:txBody>
          <a:bodyPr vert="horz" lIns="91440" tIns="45720" rIns="91440" bIns="45720" rtlCol="0" anchor="ctr">
            <a:normAutofit/>
          </a:bodyPr>
          <a:lstStyle/>
          <a:p>
            <a:r>
              <a:rPr lang="en-US" sz="4000" dirty="0"/>
              <a:t>Ways to comment</a:t>
            </a:r>
          </a:p>
        </p:txBody>
      </p:sp>
      <p:sp>
        <p:nvSpPr>
          <p:cNvPr id="7" name="Content Placeholder 2">
            <a:extLst>
              <a:ext uri="{FF2B5EF4-FFF2-40B4-BE49-F238E27FC236}">
                <a16:creationId xmlns:a16="http://schemas.microsoft.com/office/drawing/2014/main" id="{AF658D6F-4DBE-0543-5D5E-C144CE479E9E}"/>
              </a:ext>
            </a:extLst>
          </p:cNvPr>
          <p:cNvSpPr txBox="1">
            <a:spLocks/>
          </p:cNvSpPr>
          <p:nvPr/>
        </p:nvSpPr>
        <p:spPr>
          <a:xfrm>
            <a:off x="413932" y="2285994"/>
            <a:ext cx="4659756" cy="33741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Verdana" panose="020B0604030504040204" pitchFamily="34" charset="0"/>
                <a:ea typeface="Verdana" panose="020B0604030504040204" pitchFamily="34" charset="0"/>
              </a:rPr>
              <a:t>Letter</a:t>
            </a:r>
          </a:p>
          <a:p>
            <a:r>
              <a:rPr lang="en-US" sz="2400" dirty="0">
                <a:latin typeface="Verdana" panose="020B0604030504040204" pitchFamily="34" charset="0"/>
                <a:ea typeface="Verdana" panose="020B0604030504040204" pitchFamily="34" charset="0"/>
              </a:rPr>
              <a:t>Written comment to </a:t>
            </a:r>
            <a:r>
              <a:rPr lang="en-US" sz="2400" dirty="0" err="1">
                <a:latin typeface="Verdana" panose="020B0604030504040204" pitchFamily="34" charset="0"/>
                <a:ea typeface="Verdana" panose="020B0604030504040204" pitchFamily="34" charset="0"/>
              </a:rPr>
              <a:t>eAgenda</a:t>
            </a:r>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Public comment in a meeting</a:t>
            </a:r>
          </a:p>
        </p:txBody>
      </p:sp>
      <p:sp>
        <p:nvSpPr>
          <p:cNvPr id="3" name="Slide Number Placeholder 2">
            <a:extLst>
              <a:ext uri="{FF2B5EF4-FFF2-40B4-BE49-F238E27FC236}">
                <a16:creationId xmlns:a16="http://schemas.microsoft.com/office/drawing/2014/main" id="{6A95AED8-8730-F0B8-502A-97D4FD3CCAE5}"/>
              </a:ext>
            </a:extLst>
          </p:cNvPr>
          <p:cNvSpPr>
            <a:spLocks noGrp="1"/>
          </p:cNvSpPr>
          <p:nvPr>
            <p:ph type="sldNum" sz="quarter" idx="12"/>
          </p:nvPr>
        </p:nvSpPr>
        <p:spPr>
          <a:xfrm>
            <a:off x="10320958" y="6378575"/>
            <a:ext cx="1462825" cy="365125"/>
          </a:xfrm>
        </p:spPr>
        <p:txBody>
          <a:bodyPr vert="horz" lIns="91440" tIns="45720" rIns="91440" bIns="45720" rtlCol="0" anchor="ctr">
            <a:normAutofit/>
          </a:bodyPr>
          <a:lstStyle/>
          <a:p>
            <a:pPr defTabSz="914400">
              <a:spcAft>
                <a:spcPts val="600"/>
              </a:spcAft>
              <a:defRPr/>
            </a:pPr>
            <a:fld id="{DAEC7642-3911-4800-8FAF-28C94014DA0E}" type="slidenum">
              <a:rPr lang="en-US">
                <a:solidFill>
                  <a:srgbClr val="FFFFFF"/>
                </a:solidFill>
                <a:latin typeface="Calibri" panose="020F0502020204030204"/>
              </a:rPr>
              <a:pPr defTabSz="914400">
                <a:spcAft>
                  <a:spcPts val="600"/>
                </a:spcAft>
                <a:defRPr/>
              </a:pPr>
              <a:t>9</a:t>
            </a:fld>
            <a:endParaRPr lang="en-US" dirty="0">
              <a:solidFill>
                <a:srgbClr val="FFFFFF"/>
              </a:solidFill>
              <a:latin typeface="Calibri" panose="020F0502020204030204"/>
            </a:endParaRPr>
          </a:p>
        </p:txBody>
      </p:sp>
      <p:pic>
        <p:nvPicPr>
          <p:cNvPr id="5" name="Picture 4">
            <a:extLst>
              <a:ext uri="{FF2B5EF4-FFF2-40B4-BE49-F238E27FC236}">
                <a16:creationId xmlns:a16="http://schemas.microsoft.com/office/drawing/2014/main" id="{63B64051-A034-4D96-8198-ACAEEDDEF2C5}"/>
              </a:ext>
            </a:extLst>
          </p:cNvPr>
          <p:cNvPicPr>
            <a:picLocks noChangeAspect="1"/>
          </p:cNvPicPr>
          <p:nvPr/>
        </p:nvPicPr>
        <p:blipFill>
          <a:blip r:embed="rId4"/>
          <a:stretch>
            <a:fillRect/>
          </a:stretch>
        </p:blipFill>
        <p:spPr>
          <a:xfrm>
            <a:off x="10857730" y="6262678"/>
            <a:ext cx="389282" cy="458797"/>
          </a:xfrm>
          <a:prstGeom prst="rect">
            <a:avLst/>
          </a:prstGeom>
        </p:spPr>
      </p:pic>
    </p:spTree>
    <p:extLst>
      <p:ext uri="{BB962C8B-B14F-4D97-AF65-F5344CB8AC3E}">
        <p14:creationId xmlns:p14="http://schemas.microsoft.com/office/powerpoint/2010/main" val="2939181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1265</TotalTime>
  <Words>977</Words>
  <Application>Microsoft Office PowerPoint</Application>
  <PresentationFormat>Widescreen</PresentationFormat>
  <Paragraphs>154</Paragraphs>
  <Slides>12</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12</vt:i4>
      </vt:variant>
    </vt:vector>
  </HeadingPairs>
  <TitlesOfParts>
    <vt:vector size="25" baseType="lpstr">
      <vt:lpstr>Aptos</vt:lpstr>
      <vt:lpstr>Aptos Display</vt:lpstr>
      <vt:lpstr>Arial</vt:lpstr>
      <vt:lpstr>Calibri</vt:lpstr>
      <vt:lpstr>Gill Sans</vt:lpstr>
      <vt:lpstr>Gill Sans MT</vt:lpstr>
      <vt:lpstr>Lato Light</vt:lpstr>
      <vt:lpstr>Poppins</vt:lpstr>
      <vt:lpstr>Times New Roman</vt:lpstr>
      <vt:lpstr>Verdana</vt:lpstr>
      <vt:lpstr>Wingdings 2</vt:lpstr>
      <vt:lpstr>Office Theme</vt:lpstr>
      <vt:lpstr>Dividend</vt:lpstr>
      <vt:lpstr>PowerPoint Presentation</vt:lpstr>
      <vt:lpstr>PowerPoint Presentation</vt:lpstr>
      <vt:lpstr>Council Membership</vt:lpstr>
      <vt:lpstr>What is the Council’s purpose? </vt:lpstr>
      <vt:lpstr>The Council has jurisdiction over four regions in the North Pacific</vt:lpstr>
      <vt:lpstr>PowerPoint Presentation</vt:lpstr>
      <vt:lpstr>PowerPoint Presentation</vt:lpstr>
      <vt:lpstr>PowerPoint Presentation</vt:lpstr>
      <vt:lpstr>Ways to comment</vt:lpstr>
      <vt:lpstr>PowerPoint Presentation</vt:lpstr>
      <vt:lpstr>In-meeting public comment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Diana Stram</dc:creator>
  <cp:lastModifiedBy>Diana Stram</cp:lastModifiedBy>
  <cp:revision>8</cp:revision>
  <dcterms:created xsi:type="dcterms:W3CDTF">2025-04-23T19:26:50Z</dcterms:created>
  <dcterms:modified xsi:type="dcterms:W3CDTF">2025-04-24T17:47:21Z</dcterms:modified>
</cp:coreProperties>
</file>